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/>
  </p:normalViewPr>
  <p:slideViewPr>
    <p:cSldViewPr snapToGrid="0" snapToObjects="1" showGuides="1">
      <p:cViewPr varScale="1">
        <p:scale>
          <a:sx n="101" d="100"/>
          <a:sy n="101" d="100"/>
        </p:scale>
        <p:origin x="91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ia-partners/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sia-partners.com/" TargetMode="External"/><Relationship Id="rId5" Type="http://schemas.openxmlformats.org/officeDocument/2006/relationships/hyperlink" Target="https://www.sia-partners.com/en" TargetMode="External"/><Relationship Id="rId4" Type="http://schemas.openxmlformats.org/officeDocument/2006/relationships/hyperlink" Target="https://twitter.com/SiaPartnersFR" TargetMode="Externa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iaPartnersFR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www.linkedin.com/company/sia-partners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hyperlink" Target="http://www.sia-partners.com/" TargetMode="External"/><Relationship Id="rId4" Type="http://schemas.openxmlformats.org/officeDocument/2006/relationships/hyperlink" Target="https://www.sia-partners.com/en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sia-partners/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sia-partners.com/" TargetMode="External"/><Relationship Id="rId5" Type="http://schemas.openxmlformats.org/officeDocument/2006/relationships/hyperlink" Target="https://www.sia-partners.com/en" TargetMode="External"/><Relationship Id="rId4" Type="http://schemas.openxmlformats.org/officeDocument/2006/relationships/hyperlink" Target="https://twitter.com/SiaPartnersFR" TargetMode="Externa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://www.sia-partners.com/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sia-partners.com/en" TargetMode="External"/><Relationship Id="rId5" Type="http://schemas.openxmlformats.org/officeDocument/2006/relationships/hyperlink" Target="https://twitter.com/SiaPartnersFR" TargetMode="External"/><Relationship Id="rId4" Type="http://schemas.openxmlformats.org/officeDocument/2006/relationships/hyperlink" Target="https://www.linkedin.com/company/sia-partners/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;g20387ae516f_0_18">
            <a:extLst>
              <a:ext uri="{FF2B5EF4-FFF2-40B4-BE49-F238E27FC236}">
                <a16:creationId xmlns:a16="http://schemas.microsoft.com/office/drawing/2014/main" id="{922F2484-AEF5-F049-9F7B-2B2C0C09C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8055" y="5315579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Google Shape;10;g20387ae516f_0_18">
            <a:extLst>
              <a:ext uri="{FF2B5EF4-FFF2-40B4-BE49-F238E27FC236}">
                <a16:creationId xmlns:a16="http://schemas.microsoft.com/office/drawing/2014/main" id="{19B97A9C-1800-234A-8FFC-E84BC9A4344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88055" y="5536513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11;g20387ae516f_0_18">
            <a:extLst>
              <a:ext uri="{FF2B5EF4-FFF2-40B4-BE49-F238E27FC236}">
                <a16:creationId xmlns:a16="http://schemas.microsoft.com/office/drawing/2014/main" id="{B96E818B-07B1-8D46-A053-302C4B6AB05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788055" y="5757448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Google Shape;12;g20387ae516f_0_18">
            <a:extLst>
              <a:ext uri="{FF2B5EF4-FFF2-40B4-BE49-F238E27FC236}">
                <a16:creationId xmlns:a16="http://schemas.microsoft.com/office/drawing/2014/main" id="{93DDBBD7-D70D-5D49-9728-98590A0B4A27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788055" y="5978383"/>
            <a:ext cx="34632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oogle Shape;13;g20387ae516f_0_18">
            <a:extLst>
              <a:ext uri="{FF2B5EF4-FFF2-40B4-BE49-F238E27FC236}">
                <a16:creationId xmlns:a16="http://schemas.microsoft.com/office/drawing/2014/main" id="{E4FF320E-756C-BB48-9952-85BBCF21A317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945" y="709261"/>
            <a:ext cx="2439767" cy="28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4;g20387ae516f_0_18">
            <a:extLst>
              <a:ext uri="{FF2B5EF4-FFF2-40B4-BE49-F238E27FC236}">
                <a16:creationId xmlns:a16="http://schemas.microsoft.com/office/drawing/2014/main" id="{F15CE67D-9257-204C-9C16-70B1654771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352" y="994493"/>
            <a:ext cx="7054849" cy="429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" name="Google Shape;15;g20387ae516f_0_18">
            <a:extLst>
              <a:ext uri="{FF2B5EF4-FFF2-40B4-BE49-F238E27FC236}">
                <a16:creationId xmlns:a16="http://schemas.microsoft.com/office/drawing/2014/main" id="{F58DFF7B-B324-164B-92D3-08CA2F74D412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4398656" y="5315579"/>
            <a:ext cx="3424544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Google Shape;16;g20387ae516f_0_18">
            <a:extLst>
              <a:ext uri="{FF2B5EF4-FFF2-40B4-BE49-F238E27FC236}">
                <a16:creationId xmlns:a16="http://schemas.microsoft.com/office/drawing/2014/main" id="{DB2ECFF2-815D-864C-8875-213DBB32976D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4398656" y="5536513"/>
            <a:ext cx="3424544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Google Shape;17;g20387ae516f_0_18">
            <a:extLst>
              <a:ext uri="{FF2B5EF4-FFF2-40B4-BE49-F238E27FC236}">
                <a16:creationId xmlns:a16="http://schemas.microsoft.com/office/drawing/2014/main" id="{6A471DD4-A40D-3A40-9082-DB15D57CCC16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4398656" y="5757448"/>
            <a:ext cx="3424544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Google Shape;18;g20387ae516f_0_18">
            <a:extLst>
              <a:ext uri="{FF2B5EF4-FFF2-40B4-BE49-F238E27FC236}">
                <a16:creationId xmlns:a16="http://schemas.microsoft.com/office/drawing/2014/main" id="{442E142D-204C-2F49-A6F9-205557B6DECA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4398656" y="5978383"/>
            <a:ext cx="3424544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Google Shape;19;g20387ae516f_0_18">
            <a:extLst>
              <a:ext uri="{FF2B5EF4-FFF2-40B4-BE49-F238E27FC236}">
                <a16:creationId xmlns:a16="http://schemas.microsoft.com/office/drawing/2014/main" id="{EECF2629-B1D8-7849-A339-DD1185C361A6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7953056" y="5294000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20;g20387ae516f_0_18">
            <a:extLst>
              <a:ext uri="{FF2B5EF4-FFF2-40B4-BE49-F238E27FC236}">
                <a16:creationId xmlns:a16="http://schemas.microsoft.com/office/drawing/2014/main" id="{C65DE095-30EF-2944-8DA8-1AA4C18DA273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953056" y="5514935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21;g20387ae516f_0_18">
            <a:extLst>
              <a:ext uri="{FF2B5EF4-FFF2-40B4-BE49-F238E27FC236}">
                <a16:creationId xmlns:a16="http://schemas.microsoft.com/office/drawing/2014/main" id="{67E12C48-EC3A-124B-83F5-B5CEF92F9D3D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7953056" y="5735869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2;g20387ae516f_0_18">
            <a:extLst>
              <a:ext uri="{FF2B5EF4-FFF2-40B4-BE49-F238E27FC236}">
                <a16:creationId xmlns:a16="http://schemas.microsoft.com/office/drawing/2014/main" id="{7E565E28-D4FF-A548-9FE4-23BF8713EF4B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7953056" y="5956804"/>
            <a:ext cx="34632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43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_Dark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0;p45">
            <a:extLst>
              <a:ext uri="{FF2B5EF4-FFF2-40B4-BE49-F238E27FC236}">
                <a16:creationId xmlns:a16="http://schemas.microsoft.com/office/drawing/2014/main" id="{49CA7C9A-D06B-0D42-9170-AA59EA0C4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Google Shape;93;p46">
            <a:extLst>
              <a:ext uri="{FF2B5EF4-FFF2-40B4-BE49-F238E27FC236}">
                <a16:creationId xmlns:a16="http://schemas.microsoft.com/office/drawing/2014/main" id="{50FEEA9E-6BA9-1B43-89C7-281CC245CC0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4;p46">
            <a:extLst>
              <a:ext uri="{FF2B5EF4-FFF2-40B4-BE49-F238E27FC236}">
                <a16:creationId xmlns:a16="http://schemas.microsoft.com/office/drawing/2014/main" id="{2EE5E483-E4AB-824E-87DA-8F2C707BA031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96;p46">
            <a:extLst>
              <a:ext uri="{FF2B5EF4-FFF2-40B4-BE49-F238E27FC236}">
                <a16:creationId xmlns:a16="http://schemas.microsoft.com/office/drawing/2014/main" id="{85DD64A7-6735-FC43-9D61-736856216751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F7B7FB0-E509-A042-B89A-13E395AF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1" y="692150"/>
            <a:ext cx="10655300" cy="998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2688D8-A446-654F-B9EB-784C4B57A96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83350" y="1825625"/>
            <a:ext cx="10640301" cy="4351339"/>
          </a:xfrm>
        </p:spPr>
        <p:txBody>
          <a:bodyPr/>
          <a:lstStyle>
            <a:lvl1pPr marL="0" indent="-95998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  <a:lvl2pPr marL="287993" indent="-143996">
              <a:buFont typeface="Courier New" panose="02070309020205020404" pitchFamily="49" charset="0"/>
              <a:buChar char="o"/>
              <a:defRPr>
                <a:solidFill>
                  <a:schemeClr val="tx2"/>
                </a:solidFill>
              </a:defRPr>
            </a:lvl2pPr>
            <a:lvl3pPr marL="479988" indent="-95998">
              <a:buFont typeface="Police système Courant"/>
              <a:buChar char="-"/>
              <a:defRPr>
                <a:solidFill>
                  <a:schemeClr val="tx2"/>
                </a:solidFill>
              </a:defRPr>
            </a:lvl3pPr>
            <a:lvl4pPr marL="719982" indent="-95998">
              <a:buFont typeface="Police système Courant"/>
              <a:buChar char="‣"/>
              <a:defRPr>
                <a:solidFill>
                  <a:schemeClr val="tx2"/>
                </a:solidFill>
              </a:defRPr>
            </a:lvl4pPr>
            <a:lvl5pPr marL="863978"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Light_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Google Shape;90;p45">
            <a:extLst>
              <a:ext uri="{FF2B5EF4-FFF2-40B4-BE49-F238E27FC236}">
                <a16:creationId xmlns:a16="http://schemas.microsoft.com/office/drawing/2014/main" id="{EAD53D46-57D2-4945-A4FB-B81C00815A03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91;p45">
            <a:extLst>
              <a:ext uri="{FF2B5EF4-FFF2-40B4-BE49-F238E27FC236}">
                <a16:creationId xmlns:a16="http://schemas.microsoft.com/office/drawing/2014/main" id="{88B5BB34-D94C-0E42-A23F-A0A24CF6CBF1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47331"/>
            <a:ext cx="1339315" cy="1628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4C64B53-3008-CC44-BF8C-7F69988C7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7403" y="1825625"/>
            <a:ext cx="5259915" cy="43513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56A9C5C-A325-4D4D-AA72-32FFDB8FC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4211" y="1825625"/>
            <a:ext cx="5269440" cy="43513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79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Dar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87403" y="1825625"/>
            <a:ext cx="5259915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4211" y="1825625"/>
            <a:ext cx="526944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Google Shape;90;p45">
            <a:extLst>
              <a:ext uri="{FF2B5EF4-FFF2-40B4-BE49-F238E27FC236}">
                <a16:creationId xmlns:a16="http://schemas.microsoft.com/office/drawing/2014/main" id="{EAD53D46-57D2-4945-A4FB-B81C00815A03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96;p46">
            <a:extLst>
              <a:ext uri="{FF2B5EF4-FFF2-40B4-BE49-F238E27FC236}">
                <a16:creationId xmlns:a16="http://schemas.microsoft.com/office/drawing/2014/main" id="{5945AE9C-3467-1146-BA3D-14C3D599AE43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844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Light_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Google Shape;90;p45">
            <a:extLst>
              <a:ext uri="{FF2B5EF4-FFF2-40B4-BE49-F238E27FC236}">
                <a16:creationId xmlns:a16="http://schemas.microsoft.com/office/drawing/2014/main" id="{EAD53D46-57D2-4945-A4FB-B81C00815A03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91;p45">
            <a:extLst>
              <a:ext uri="{FF2B5EF4-FFF2-40B4-BE49-F238E27FC236}">
                <a16:creationId xmlns:a16="http://schemas.microsoft.com/office/drawing/2014/main" id="{88B5BB34-D94C-0E42-A23F-A0A24CF6CBF1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47331"/>
            <a:ext cx="1339315" cy="1628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7D34078-0D56-C941-BEF3-D0DA741CB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878" y="1825625"/>
            <a:ext cx="3493556" cy="43513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34F787E-EF5A-2A4E-814E-B0350130A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8325" y="1825625"/>
            <a:ext cx="3444875" cy="43513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33E342D-D601-B64E-BD2B-7C9612C5850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25193" y="1825625"/>
            <a:ext cx="3498457" cy="43513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95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Dar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Google Shape;90;p45">
            <a:extLst>
              <a:ext uri="{FF2B5EF4-FFF2-40B4-BE49-F238E27FC236}">
                <a16:creationId xmlns:a16="http://schemas.microsoft.com/office/drawing/2014/main" id="{EAD53D46-57D2-4945-A4FB-B81C00815A03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96;p46">
            <a:extLst>
              <a:ext uri="{FF2B5EF4-FFF2-40B4-BE49-F238E27FC236}">
                <a16:creationId xmlns:a16="http://schemas.microsoft.com/office/drawing/2014/main" id="{5945AE9C-3467-1146-BA3D-14C3D599AE43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BDED8B-2705-8847-9FA3-4CC268365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878" y="1825625"/>
            <a:ext cx="3493556" cy="43513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9670FD4-FA9A-C349-85A8-857EF237F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78325" y="1825625"/>
            <a:ext cx="3444875" cy="43513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312231AD-08C0-E840-BC8F-B2544955ED3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25193" y="1825625"/>
            <a:ext cx="3498457" cy="43513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50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352" y="3428999"/>
            <a:ext cx="3503083" cy="27479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8800" y="3428999"/>
            <a:ext cx="3454400" cy="27479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Google Shape;90;p45">
            <a:extLst>
              <a:ext uri="{FF2B5EF4-FFF2-40B4-BE49-F238E27FC236}">
                <a16:creationId xmlns:a16="http://schemas.microsoft.com/office/drawing/2014/main" id="{EAD53D46-57D2-4945-A4FB-B81C00815A03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91;p45">
            <a:extLst>
              <a:ext uri="{FF2B5EF4-FFF2-40B4-BE49-F238E27FC236}">
                <a16:creationId xmlns:a16="http://schemas.microsoft.com/office/drawing/2014/main" id="{88B5BB34-D94C-0E42-A23F-A0A24CF6CBF1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47331"/>
            <a:ext cx="1339315" cy="1628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6912E4F-B3DD-1E42-9C4B-C9CB859E9D2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25193" y="3428999"/>
            <a:ext cx="3498457" cy="27479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737C71AB-016D-E44E-BEAB-FDEDB57F5B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351" y="1700743"/>
            <a:ext cx="1727200" cy="1627716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59F63289-E7C4-8545-A40B-FA9B6EAAA4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78326" y="1700742"/>
            <a:ext cx="1667933" cy="1627716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7" name="Espace réservé pour une image  5">
            <a:extLst>
              <a:ext uri="{FF2B5EF4-FFF2-40B4-BE49-F238E27FC236}">
                <a16:creationId xmlns:a16="http://schemas.microsoft.com/office/drawing/2014/main" id="{D4477A99-BC7D-164C-A50E-4D6481B8E8D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150" y="1700742"/>
            <a:ext cx="1667933" cy="1627716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2DFE41F-996F-F44A-8753-4FD8AAFA4B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99266" y="1710267"/>
            <a:ext cx="1661585" cy="1617660"/>
          </a:xfrm>
        </p:spPr>
        <p:txBody>
          <a:bodyPr anchor="ctr">
            <a:noAutofit/>
          </a:bodyPr>
          <a:lstStyle>
            <a:lvl1pPr>
              <a:defRPr sz="1333" b="1">
                <a:solidFill>
                  <a:schemeClr val="bg1"/>
                </a:solidFill>
              </a:defRPr>
            </a:lvl1pPr>
            <a:lvl2pPr>
              <a:defRPr sz="1333" b="1">
                <a:solidFill>
                  <a:schemeClr val="bg1"/>
                </a:solidFill>
              </a:defRPr>
            </a:lvl2pPr>
            <a:lvl3pPr>
              <a:defRPr sz="1333" b="1">
                <a:solidFill>
                  <a:schemeClr val="bg1"/>
                </a:solidFill>
              </a:defRPr>
            </a:lvl3pPr>
            <a:lvl4pPr>
              <a:defRPr sz="1333" b="1">
                <a:solidFill>
                  <a:schemeClr val="bg1"/>
                </a:solidFill>
              </a:defRPr>
            </a:lvl4pPr>
            <a:lvl5pPr>
              <a:defRPr sz="13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19" name="Espace réservé du texte 17">
            <a:extLst>
              <a:ext uri="{FF2B5EF4-FFF2-40B4-BE49-F238E27FC236}">
                <a16:creationId xmlns:a16="http://schemas.microsoft.com/office/drawing/2014/main" id="{6D314096-5C65-834D-A05F-51EDC26AFC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1617" y="1710267"/>
            <a:ext cx="1661585" cy="1617660"/>
          </a:xfrm>
        </p:spPr>
        <p:txBody>
          <a:bodyPr anchor="ctr">
            <a:noAutofit/>
          </a:bodyPr>
          <a:lstStyle>
            <a:lvl1pPr>
              <a:defRPr sz="1333" b="1">
                <a:solidFill>
                  <a:schemeClr val="bg1"/>
                </a:solidFill>
              </a:defRPr>
            </a:lvl1pPr>
            <a:lvl2pPr>
              <a:defRPr sz="1333" b="1">
                <a:solidFill>
                  <a:schemeClr val="bg1"/>
                </a:solidFill>
              </a:defRPr>
            </a:lvl2pPr>
            <a:lvl3pPr>
              <a:defRPr sz="1333" b="1">
                <a:solidFill>
                  <a:schemeClr val="bg1"/>
                </a:solidFill>
              </a:defRPr>
            </a:lvl3pPr>
            <a:lvl4pPr>
              <a:defRPr sz="1333" b="1">
                <a:solidFill>
                  <a:schemeClr val="bg1"/>
                </a:solidFill>
              </a:defRPr>
            </a:lvl4pPr>
            <a:lvl5pPr>
              <a:defRPr sz="13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20" name="Espace réservé du texte 17">
            <a:extLst>
              <a:ext uri="{FF2B5EF4-FFF2-40B4-BE49-F238E27FC236}">
                <a16:creationId xmlns:a16="http://schemas.microsoft.com/office/drawing/2014/main" id="{6DDA1938-024B-4B4E-BEB7-4229784AB4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4444" y="1710267"/>
            <a:ext cx="1661585" cy="1617660"/>
          </a:xfrm>
        </p:spPr>
        <p:txBody>
          <a:bodyPr anchor="ctr">
            <a:noAutofit/>
          </a:bodyPr>
          <a:lstStyle>
            <a:lvl1pPr>
              <a:defRPr sz="1333" b="1">
                <a:solidFill>
                  <a:schemeClr val="bg1"/>
                </a:solidFill>
              </a:defRPr>
            </a:lvl1pPr>
            <a:lvl2pPr>
              <a:defRPr sz="1333" b="1">
                <a:solidFill>
                  <a:schemeClr val="bg1"/>
                </a:solidFill>
              </a:defRPr>
            </a:lvl2pPr>
            <a:lvl3pPr>
              <a:defRPr sz="1333" b="1">
                <a:solidFill>
                  <a:schemeClr val="bg1"/>
                </a:solidFill>
              </a:defRPr>
            </a:lvl3pPr>
            <a:lvl4pPr>
              <a:defRPr sz="1333" b="1">
                <a:solidFill>
                  <a:schemeClr val="bg1"/>
                </a:solidFill>
              </a:defRPr>
            </a:lvl4pPr>
            <a:lvl5pPr>
              <a:defRPr sz="13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792457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0;p45">
            <a:extLst>
              <a:ext uri="{FF2B5EF4-FFF2-40B4-BE49-F238E27FC236}">
                <a16:creationId xmlns:a16="http://schemas.microsoft.com/office/drawing/2014/main" id="{EAD53D46-57D2-4945-A4FB-B81C00815A03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96;p46">
            <a:extLst>
              <a:ext uri="{FF2B5EF4-FFF2-40B4-BE49-F238E27FC236}">
                <a16:creationId xmlns:a16="http://schemas.microsoft.com/office/drawing/2014/main" id="{5945AE9C-3467-1146-BA3D-14C3D599AE43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0A29C55-6F50-2841-BBE3-B5E85EBAA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1" y="692150"/>
            <a:ext cx="10655300" cy="9985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5A4CE9D-61B5-774D-AAE5-351858E8C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352" y="3428999"/>
            <a:ext cx="3503083" cy="27479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1E1CFF5-F8F6-E14B-87C4-64E0E629B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8800" y="3428999"/>
            <a:ext cx="3454400" cy="27479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5E989D5-CC52-0442-94B4-0163EC89A17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25193" y="3428999"/>
            <a:ext cx="3498457" cy="27479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Espace réservé pour une image  5">
            <a:extLst>
              <a:ext uri="{FF2B5EF4-FFF2-40B4-BE49-F238E27FC236}">
                <a16:creationId xmlns:a16="http://schemas.microsoft.com/office/drawing/2014/main" id="{67F960C5-4131-334D-A5F6-FDF1355C19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351" y="1700743"/>
            <a:ext cx="1727200" cy="1627716"/>
          </a:xfr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0" name="Espace réservé pour une image  5">
            <a:extLst>
              <a:ext uri="{FF2B5EF4-FFF2-40B4-BE49-F238E27FC236}">
                <a16:creationId xmlns:a16="http://schemas.microsoft.com/office/drawing/2014/main" id="{413E4856-F2C2-8D49-94E5-03B8C4955E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78326" y="1700742"/>
            <a:ext cx="1667933" cy="1627716"/>
          </a:xfr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1" name="Espace réservé pour une image  5">
            <a:extLst>
              <a:ext uri="{FF2B5EF4-FFF2-40B4-BE49-F238E27FC236}">
                <a16:creationId xmlns:a16="http://schemas.microsoft.com/office/drawing/2014/main" id="{3C49EBD0-9C82-C04E-A760-FC1A4DF302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150" y="1700742"/>
            <a:ext cx="1667933" cy="1627716"/>
          </a:xfr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fr-FR" dirty="0"/>
          </a:p>
        </p:txBody>
      </p:sp>
      <p:sp>
        <p:nvSpPr>
          <p:cNvPr id="22" name="Espace réservé du texte 17">
            <a:extLst>
              <a:ext uri="{FF2B5EF4-FFF2-40B4-BE49-F238E27FC236}">
                <a16:creationId xmlns:a16="http://schemas.microsoft.com/office/drawing/2014/main" id="{4581EFFD-FB05-994C-822F-57D870564C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99266" y="1710267"/>
            <a:ext cx="1661585" cy="1617660"/>
          </a:xfrm>
        </p:spPr>
        <p:txBody>
          <a:bodyPr anchor="ctr">
            <a:noAutofit/>
          </a:bodyPr>
          <a:lstStyle>
            <a:lvl1pPr>
              <a:defRPr sz="1333" b="1">
                <a:solidFill>
                  <a:schemeClr val="tx2"/>
                </a:solidFill>
              </a:defRPr>
            </a:lvl1pPr>
            <a:lvl2pPr>
              <a:defRPr sz="1333" b="1">
                <a:solidFill>
                  <a:schemeClr val="bg1"/>
                </a:solidFill>
              </a:defRPr>
            </a:lvl2pPr>
            <a:lvl3pPr>
              <a:defRPr sz="1333" b="1">
                <a:solidFill>
                  <a:schemeClr val="bg1"/>
                </a:solidFill>
              </a:defRPr>
            </a:lvl3pPr>
            <a:lvl4pPr>
              <a:defRPr sz="1333" b="1">
                <a:solidFill>
                  <a:schemeClr val="bg1"/>
                </a:solidFill>
              </a:defRPr>
            </a:lvl4pPr>
            <a:lvl5pPr>
              <a:defRPr sz="13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23" name="Espace réservé du texte 17">
            <a:extLst>
              <a:ext uri="{FF2B5EF4-FFF2-40B4-BE49-F238E27FC236}">
                <a16:creationId xmlns:a16="http://schemas.microsoft.com/office/drawing/2014/main" id="{11E7B4A1-50F4-524D-B6F4-D35A8D5954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1617" y="1710267"/>
            <a:ext cx="1661585" cy="1617660"/>
          </a:xfrm>
        </p:spPr>
        <p:txBody>
          <a:bodyPr anchor="ctr">
            <a:noAutofit/>
          </a:bodyPr>
          <a:lstStyle>
            <a:lvl1pPr>
              <a:defRPr sz="1333" b="1">
                <a:solidFill>
                  <a:schemeClr val="tx2"/>
                </a:solidFill>
              </a:defRPr>
            </a:lvl1pPr>
            <a:lvl2pPr>
              <a:defRPr sz="1333" b="1">
                <a:solidFill>
                  <a:schemeClr val="bg1"/>
                </a:solidFill>
              </a:defRPr>
            </a:lvl2pPr>
            <a:lvl3pPr>
              <a:defRPr sz="1333" b="1">
                <a:solidFill>
                  <a:schemeClr val="bg1"/>
                </a:solidFill>
              </a:defRPr>
            </a:lvl3pPr>
            <a:lvl4pPr>
              <a:defRPr sz="1333" b="1">
                <a:solidFill>
                  <a:schemeClr val="bg1"/>
                </a:solidFill>
              </a:defRPr>
            </a:lvl4pPr>
            <a:lvl5pPr>
              <a:defRPr sz="13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  <p:sp>
        <p:nvSpPr>
          <p:cNvPr id="24" name="Espace réservé du texte 17">
            <a:extLst>
              <a:ext uri="{FF2B5EF4-FFF2-40B4-BE49-F238E27FC236}">
                <a16:creationId xmlns:a16="http://schemas.microsoft.com/office/drawing/2014/main" id="{7A583EAE-590F-5C40-AA7D-40413A5EFA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14444" y="1710267"/>
            <a:ext cx="1661585" cy="1617660"/>
          </a:xfrm>
        </p:spPr>
        <p:txBody>
          <a:bodyPr anchor="ctr">
            <a:noAutofit/>
          </a:bodyPr>
          <a:lstStyle>
            <a:lvl1pPr>
              <a:defRPr sz="1333" b="1">
                <a:solidFill>
                  <a:schemeClr val="tx2"/>
                </a:solidFill>
              </a:defRPr>
            </a:lvl1pPr>
            <a:lvl2pPr>
              <a:defRPr sz="1333" b="1">
                <a:solidFill>
                  <a:schemeClr val="bg1"/>
                </a:solidFill>
              </a:defRPr>
            </a:lvl2pPr>
            <a:lvl3pPr>
              <a:defRPr sz="1333" b="1">
                <a:solidFill>
                  <a:schemeClr val="bg1"/>
                </a:solidFill>
              </a:defRPr>
            </a:lvl3pPr>
            <a:lvl4pPr>
              <a:defRPr sz="1333" b="1">
                <a:solidFill>
                  <a:schemeClr val="bg1"/>
                </a:solidFill>
              </a:defRPr>
            </a:lvl4pPr>
            <a:lvl5pPr>
              <a:defRPr sz="13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3269910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D393B9-4F39-314E-9678-26D64C050D42}"/>
              </a:ext>
            </a:extLst>
          </p:cNvPr>
          <p:cNvSpPr/>
          <p:nvPr userDrawn="1"/>
        </p:nvSpPr>
        <p:spPr>
          <a:xfrm>
            <a:off x="4387851" y="0"/>
            <a:ext cx="7804149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2" y="692150"/>
            <a:ext cx="3232149" cy="99853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Google Shape;90;p45">
            <a:extLst>
              <a:ext uri="{FF2B5EF4-FFF2-40B4-BE49-F238E27FC236}">
                <a16:creationId xmlns:a16="http://schemas.microsoft.com/office/drawing/2014/main" id="{EAD53D46-57D2-4945-A4FB-B81C00815A03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96;p46">
            <a:extLst>
              <a:ext uri="{FF2B5EF4-FFF2-40B4-BE49-F238E27FC236}">
                <a16:creationId xmlns:a16="http://schemas.microsoft.com/office/drawing/2014/main" id="{5945AE9C-3467-1146-BA3D-14C3D599AE43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BDED8B-2705-8847-9FA3-4CC268365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878" y="3428999"/>
            <a:ext cx="3222623" cy="274796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9670FD4-FA9A-C349-85A8-857EF237F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0001" y="692150"/>
            <a:ext cx="6783649" cy="5484815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Google Shape;321;p41">
            <a:extLst>
              <a:ext uri="{FF2B5EF4-FFF2-40B4-BE49-F238E27FC236}">
                <a16:creationId xmlns:a16="http://schemas.microsoft.com/office/drawing/2014/main" id="{B2CAB018-3BA8-F743-B9A3-4557093229CC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05197" y="719667"/>
            <a:ext cx="4952265" cy="462703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Espace réservé pour une image  5">
            <a:extLst>
              <a:ext uri="{FF2B5EF4-FFF2-40B4-BE49-F238E27FC236}">
                <a16:creationId xmlns:a16="http://schemas.microsoft.com/office/drawing/2014/main" id="{14240C77-E0F3-614C-97BA-8C55AC741A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351" y="1700743"/>
            <a:ext cx="1727200" cy="1627716"/>
          </a:xfr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7" name="Espace réservé du texte 17">
            <a:extLst>
              <a:ext uri="{FF2B5EF4-FFF2-40B4-BE49-F238E27FC236}">
                <a16:creationId xmlns:a16="http://schemas.microsoft.com/office/drawing/2014/main" id="{678932B6-BD02-064C-8D8E-6FFDB089E3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99266" y="1710267"/>
            <a:ext cx="1401236" cy="1617660"/>
          </a:xfrm>
        </p:spPr>
        <p:txBody>
          <a:bodyPr anchor="ctr">
            <a:noAutofit/>
          </a:bodyPr>
          <a:lstStyle>
            <a:lvl1pPr>
              <a:defRPr sz="1333" b="1">
                <a:solidFill>
                  <a:schemeClr val="tx2"/>
                </a:solidFill>
              </a:defRPr>
            </a:lvl1pPr>
            <a:lvl2pPr>
              <a:defRPr sz="1333" b="1">
                <a:solidFill>
                  <a:schemeClr val="bg1"/>
                </a:solidFill>
              </a:defRPr>
            </a:lvl2pPr>
            <a:lvl3pPr>
              <a:defRPr sz="1333" b="1">
                <a:solidFill>
                  <a:schemeClr val="bg1"/>
                </a:solidFill>
              </a:defRPr>
            </a:lvl3pPr>
            <a:lvl4pPr>
              <a:defRPr sz="1333" b="1">
                <a:solidFill>
                  <a:schemeClr val="bg1"/>
                </a:solidFill>
              </a:defRPr>
            </a:lvl4pPr>
            <a:lvl5pPr>
              <a:defRPr sz="1333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558679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D393B9-4F39-314E-9678-26D64C050D42}"/>
              </a:ext>
            </a:extLst>
          </p:cNvPr>
          <p:cNvSpPr/>
          <p:nvPr userDrawn="1"/>
        </p:nvSpPr>
        <p:spPr>
          <a:xfrm>
            <a:off x="4387851" y="0"/>
            <a:ext cx="7804149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2" y="692150"/>
            <a:ext cx="3232149" cy="5473701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Google Shape;90;p45">
            <a:extLst>
              <a:ext uri="{FF2B5EF4-FFF2-40B4-BE49-F238E27FC236}">
                <a16:creationId xmlns:a16="http://schemas.microsoft.com/office/drawing/2014/main" id="{EAD53D46-57D2-4945-A4FB-B81C00815A03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96;p46">
            <a:extLst>
              <a:ext uri="{FF2B5EF4-FFF2-40B4-BE49-F238E27FC236}">
                <a16:creationId xmlns:a16="http://schemas.microsoft.com/office/drawing/2014/main" id="{5945AE9C-3467-1146-BA3D-14C3D599AE43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9670FD4-FA9A-C349-85A8-857EF237F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0001" y="692150"/>
            <a:ext cx="6783649" cy="5484815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Google Shape;321;p41">
            <a:extLst>
              <a:ext uri="{FF2B5EF4-FFF2-40B4-BE49-F238E27FC236}">
                <a16:creationId xmlns:a16="http://schemas.microsoft.com/office/drawing/2014/main" id="{B2CAB018-3BA8-F743-B9A3-4557093229CC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05197" y="719667"/>
            <a:ext cx="4952265" cy="4627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843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_Light_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66;p35">
            <a:extLst>
              <a:ext uri="{FF2B5EF4-FFF2-40B4-BE49-F238E27FC236}">
                <a16:creationId xmlns:a16="http://schemas.microsoft.com/office/drawing/2014/main" id="{43335FC7-26A2-A04F-A001-0E25A3F9B1B7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5"/>
          <a:stretch/>
        </p:blipFill>
        <p:spPr>
          <a:xfrm>
            <a:off x="6157272" y="0"/>
            <a:ext cx="60347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692150"/>
            <a:ext cx="5278967" cy="547370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Google Shape;90;p45">
            <a:extLst>
              <a:ext uri="{FF2B5EF4-FFF2-40B4-BE49-F238E27FC236}">
                <a16:creationId xmlns:a16="http://schemas.microsoft.com/office/drawing/2014/main" id="{EAD53D46-57D2-4945-A4FB-B81C00815A03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91;p45">
            <a:extLst>
              <a:ext uri="{FF2B5EF4-FFF2-40B4-BE49-F238E27FC236}">
                <a16:creationId xmlns:a16="http://schemas.microsoft.com/office/drawing/2014/main" id="{88B5BB34-D94C-0E42-A23F-A0A24CF6CBF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47331"/>
            <a:ext cx="1339315" cy="162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2483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;g20387ae516f_0_18">
            <a:extLst>
              <a:ext uri="{FF2B5EF4-FFF2-40B4-BE49-F238E27FC236}">
                <a16:creationId xmlns:a16="http://schemas.microsoft.com/office/drawing/2014/main" id="{922F2484-AEF5-F049-9F7B-2B2C0C09C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8055" y="5315579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Google Shape;10;g20387ae516f_0_18">
            <a:extLst>
              <a:ext uri="{FF2B5EF4-FFF2-40B4-BE49-F238E27FC236}">
                <a16:creationId xmlns:a16="http://schemas.microsoft.com/office/drawing/2014/main" id="{19B97A9C-1800-234A-8FFC-E84BC9A4344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88055" y="5536513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11;g20387ae516f_0_18">
            <a:extLst>
              <a:ext uri="{FF2B5EF4-FFF2-40B4-BE49-F238E27FC236}">
                <a16:creationId xmlns:a16="http://schemas.microsoft.com/office/drawing/2014/main" id="{B96E818B-07B1-8D46-A053-302C4B6AB05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788055" y="5757448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Google Shape;12;g20387ae516f_0_18">
            <a:extLst>
              <a:ext uri="{FF2B5EF4-FFF2-40B4-BE49-F238E27FC236}">
                <a16:creationId xmlns:a16="http://schemas.microsoft.com/office/drawing/2014/main" id="{93DDBBD7-D70D-5D49-9728-98590A0B4A27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788055" y="5978383"/>
            <a:ext cx="34632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oogle Shape;13;g20387ae516f_0_18">
            <a:extLst>
              <a:ext uri="{FF2B5EF4-FFF2-40B4-BE49-F238E27FC236}">
                <a16:creationId xmlns:a16="http://schemas.microsoft.com/office/drawing/2014/main" id="{E4FF320E-756C-BB48-9952-85BBCF21A317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945" y="709261"/>
            <a:ext cx="2439767" cy="28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4;g20387ae516f_0_18">
            <a:extLst>
              <a:ext uri="{FF2B5EF4-FFF2-40B4-BE49-F238E27FC236}">
                <a16:creationId xmlns:a16="http://schemas.microsoft.com/office/drawing/2014/main" id="{F15CE67D-9257-204C-9C16-70B1654771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352" y="994493"/>
            <a:ext cx="7054849" cy="429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" name="Google Shape;15;g20387ae516f_0_18">
            <a:extLst>
              <a:ext uri="{FF2B5EF4-FFF2-40B4-BE49-F238E27FC236}">
                <a16:creationId xmlns:a16="http://schemas.microsoft.com/office/drawing/2014/main" id="{F58DFF7B-B324-164B-92D3-08CA2F74D412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4398656" y="5315579"/>
            <a:ext cx="3424544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Google Shape;16;g20387ae516f_0_18">
            <a:extLst>
              <a:ext uri="{FF2B5EF4-FFF2-40B4-BE49-F238E27FC236}">
                <a16:creationId xmlns:a16="http://schemas.microsoft.com/office/drawing/2014/main" id="{DB2ECFF2-815D-864C-8875-213DBB32976D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4398656" y="5536513"/>
            <a:ext cx="3424544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Google Shape;17;g20387ae516f_0_18">
            <a:extLst>
              <a:ext uri="{FF2B5EF4-FFF2-40B4-BE49-F238E27FC236}">
                <a16:creationId xmlns:a16="http://schemas.microsoft.com/office/drawing/2014/main" id="{6A471DD4-A40D-3A40-9082-DB15D57CCC16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4398656" y="5757448"/>
            <a:ext cx="3424544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Google Shape;18;g20387ae516f_0_18">
            <a:extLst>
              <a:ext uri="{FF2B5EF4-FFF2-40B4-BE49-F238E27FC236}">
                <a16:creationId xmlns:a16="http://schemas.microsoft.com/office/drawing/2014/main" id="{442E142D-204C-2F49-A6F9-205557B6DECA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4398656" y="5978383"/>
            <a:ext cx="3424544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Google Shape;19;g20387ae516f_0_18">
            <a:extLst>
              <a:ext uri="{FF2B5EF4-FFF2-40B4-BE49-F238E27FC236}">
                <a16:creationId xmlns:a16="http://schemas.microsoft.com/office/drawing/2014/main" id="{EECF2629-B1D8-7849-A339-DD1185C361A6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7953056" y="5294000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20;g20387ae516f_0_18">
            <a:extLst>
              <a:ext uri="{FF2B5EF4-FFF2-40B4-BE49-F238E27FC236}">
                <a16:creationId xmlns:a16="http://schemas.microsoft.com/office/drawing/2014/main" id="{C65DE095-30EF-2944-8DA8-1AA4C18DA273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953056" y="5514935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21;g20387ae516f_0_18">
            <a:extLst>
              <a:ext uri="{FF2B5EF4-FFF2-40B4-BE49-F238E27FC236}">
                <a16:creationId xmlns:a16="http://schemas.microsoft.com/office/drawing/2014/main" id="{67E12C48-EC3A-124B-83F5-B5CEF92F9D3D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7953056" y="5735869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2;g20387ae516f_0_18">
            <a:extLst>
              <a:ext uri="{FF2B5EF4-FFF2-40B4-BE49-F238E27FC236}">
                <a16:creationId xmlns:a16="http://schemas.microsoft.com/office/drawing/2014/main" id="{7E565E28-D4FF-A548-9FE4-23BF8713EF4B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7953056" y="5956804"/>
            <a:ext cx="34632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16508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_Dar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266;p35">
            <a:extLst>
              <a:ext uri="{FF2B5EF4-FFF2-40B4-BE49-F238E27FC236}">
                <a16:creationId xmlns:a16="http://schemas.microsoft.com/office/drawing/2014/main" id="{CBC3CA6D-A53F-F847-AD1A-6F12AB79EBB7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5"/>
          <a:stretch/>
        </p:blipFill>
        <p:spPr>
          <a:xfrm>
            <a:off x="6157272" y="0"/>
            <a:ext cx="60347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692150"/>
            <a:ext cx="5266380" cy="54737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Google Shape;90;p45">
            <a:extLst>
              <a:ext uri="{FF2B5EF4-FFF2-40B4-BE49-F238E27FC236}">
                <a16:creationId xmlns:a16="http://schemas.microsoft.com/office/drawing/2014/main" id="{EAD53D46-57D2-4945-A4FB-B81C00815A03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96;p46">
            <a:extLst>
              <a:ext uri="{FF2B5EF4-FFF2-40B4-BE49-F238E27FC236}">
                <a16:creationId xmlns:a16="http://schemas.microsoft.com/office/drawing/2014/main" id="{5945AE9C-3467-1146-BA3D-14C3D599AE43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1309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_Light_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80;p37">
            <a:extLst>
              <a:ext uri="{FF2B5EF4-FFF2-40B4-BE49-F238E27FC236}">
                <a16:creationId xmlns:a16="http://schemas.microsoft.com/office/drawing/2014/main" id="{C7B523CC-C5BF-B648-B0A5-352395A6268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r="764"/>
          <a:stretch/>
        </p:blipFill>
        <p:spPr>
          <a:xfrm>
            <a:off x="-273400" y="-31750"/>
            <a:ext cx="6320717" cy="692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226" y="694131"/>
            <a:ext cx="5085425" cy="547370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Google Shape;94;p46">
            <a:extLst>
              <a:ext uri="{FF2B5EF4-FFF2-40B4-BE49-F238E27FC236}">
                <a16:creationId xmlns:a16="http://schemas.microsoft.com/office/drawing/2014/main" id="{E0363071-9F00-9248-8AF6-E9BD4C54394B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96;p46">
            <a:extLst>
              <a:ext uri="{FF2B5EF4-FFF2-40B4-BE49-F238E27FC236}">
                <a16:creationId xmlns:a16="http://schemas.microsoft.com/office/drawing/2014/main" id="{046BDDD8-124A-FD43-A304-9BCEB798AAC4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0;p45">
            <a:extLst>
              <a:ext uri="{FF2B5EF4-FFF2-40B4-BE49-F238E27FC236}">
                <a16:creationId xmlns:a16="http://schemas.microsoft.com/office/drawing/2014/main" id="{5E5EE897-DF44-8643-AA15-C54CC839CC51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Google Shape;93;p46">
            <a:extLst>
              <a:ext uri="{FF2B5EF4-FFF2-40B4-BE49-F238E27FC236}">
                <a16:creationId xmlns:a16="http://schemas.microsoft.com/office/drawing/2014/main" id="{E9B7B452-AE8F-BB46-B50E-643015BF8E8D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0273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9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_Dar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80;p37">
            <a:extLst>
              <a:ext uri="{FF2B5EF4-FFF2-40B4-BE49-F238E27FC236}">
                <a16:creationId xmlns:a16="http://schemas.microsoft.com/office/drawing/2014/main" id="{5D5D5DAA-694B-8141-B346-E24CEAF44A4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r="764"/>
          <a:stretch/>
        </p:blipFill>
        <p:spPr>
          <a:xfrm>
            <a:off x="-273400" y="-31750"/>
            <a:ext cx="6320717" cy="692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ECA1D90-8B40-A847-A62D-9CA11B5B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226" y="694131"/>
            <a:ext cx="5085425" cy="5473701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96;p46">
            <a:extLst>
              <a:ext uri="{FF2B5EF4-FFF2-40B4-BE49-F238E27FC236}">
                <a16:creationId xmlns:a16="http://schemas.microsoft.com/office/drawing/2014/main" id="{5945AE9C-3467-1146-BA3D-14C3D599AE43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0;p45">
            <a:extLst>
              <a:ext uri="{FF2B5EF4-FFF2-40B4-BE49-F238E27FC236}">
                <a16:creationId xmlns:a16="http://schemas.microsoft.com/office/drawing/2014/main" id="{32DA8535-34FD-D24B-AAB3-9CAADEBD5A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0869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991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_Light_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302;p40">
            <a:extLst>
              <a:ext uri="{FF2B5EF4-FFF2-40B4-BE49-F238E27FC236}">
                <a16:creationId xmlns:a16="http://schemas.microsoft.com/office/drawing/2014/main" id="{0AB48CE1-6460-0B45-A084-3426D661D538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766" t="2568" r="4136" b="2568"/>
          <a:stretch/>
        </p:blipFill>
        <p:spPr>
          <a:xfrm>
            <a:off x="6144685" y="0"/>
            <a:ext cx="60473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0;p45">
            <a:extLst>
              <a:ext uri="{FF2B5EF4-FFF2-40B4-BE49-F238E27FC236}">
                <a16:creationId xmlns:a16="http://schemas.microsoft.com/office/drawing/2014/main" id="{EAD53D46-57D2-4945-A4FB-B81C00815A03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91;p45">
            <a:extLst>
              <a:ext uri="{FF2B5EF4-FFF2-40B4-BE49-F238E27FC236}">
                <a16:creationId xmlns:a16="http://schemas.microsoft.com/office/drawing/2014/main" id="{88B5BB34-D94C-0E42-A23F-A0A24CF6CBF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47331"/>
            <a:ext cx="1339315" cy="1628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8E00FE7-391F-1F45-98D1-12D869F7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1" y="692150"/>
            <a:ext cx="5278967" cy="998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5265DDF-A73C-C344-A9E1-7E8B9EA4E0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352" y="1825625"/>
            <a:ext cx="5278965" cy="43513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8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_Dark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302;p40">
            <a:extLst>
              <a:ext uri="{FF2B5EF4-FFF2-40B4-BE49-F238E27FC236}">
                <a16:creationId xmlns:a16="http://schemas.microsoft.com/office/drawing/2014/main" id="{88A510CC-FF1E-534E-9799-025C300FE05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766" t="2568" r="4136" b="2568"/>
          <a:stretch/>
        </p:blipFill>
        <p:spPr>
          <a:xfrm>
            <a:off x="6144685" y="0"/>
            <a:ext cx="60473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0;p45">
            <a:extLst>
              <a:ext uri="{FF2B5EF4-FFF2-40B4-BE49-F238E27FC236}">
                <a16:creationId xmlns:a16="http://schemas.microsoft.com/office/drawing/2014/main" id="{EAD53D46-57D2-4945-A4FB-B81C00815A03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96;p46">
            <a:extLst>
              <a:ext uri="{FF2B5EF4-FFF2-40B4-BE49-F238E27FC236}">
                <a16:creationId xmlns:a16="http://schemas.microsoft.com/office/drawing/2014/main" id="{5945AE9C-3467-1146-BA3D-14C3D599AE43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0B7EA6D-B952-3646-8175-1FD586E2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1" y="692150"/>
            <a:ext cx="5278967" cy="9985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3E3D0F1-1672-B441-9FA6-A761AC3256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352" y="1825625"/>
            <a:ext cx="5278965" cy="43513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643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_Light_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294;p39">
            <a:extLst>
              <a:ext uri="{FF2B5EF4-FFF2-40B4-BE49-F238E27FC236}">
                <a16:creationId xmlns:a16="http://schemas.microsoft.com/office/drawing/2014/main" id="{5CFE0749-4156-984E-98CC-5369414E01C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636" t="1841" r="1119" b="1841"/>
          <a:stretch/>
        </p:blipFill>
        <p:spPr>
          <a:xfrm>
            <a:off x="1" y="-1"/>
            <a:ext cx="603924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646C930-C600-894B-BEA3-AEB01610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183" y="706468"/>
            <a:ext cx="5096543" cy="998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E4A9387-8FBC-1D44-9868-328E60EA6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5184" y="1839943"/>
            <a:ext cx="5096541" cy="43259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Google Shape;90;p45">
            <a:extLst>
              <a:ext uri="{FF2B5EF4-FFF2-40B4-BE49-F238E27FC236}">
                <a16:creationId xmlns:a16="http://schemas.microsoft.com/office/drawing/2014/main" id="{2FDF901B-049E-FC46-AEBA-411AF5749B0E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93;p46">
            <a:extLst>
              <a:ext uri="{FF2B5EF4-FFF2-40B4-BE49-F238E27FC236}">
                <a16:creationId xmlns:a16="http://schemas.microsoft.com/office/drawing/2014/main" id="{1265D778-4544-774A-ACCF-B8E8BC71D3F1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94;p46">
            <a:extLst>
              <a:ext uri="{FF2B5EF4-FFF2-40B4-BE49-F238E27FC236}">
                <a16:creationId xmlns:a16="http://schemas.microsoft.com/office/drawing/2014/main" id="{A9851F3D-8E99-1147-8BF0-A41F54BDFEAF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96;p46">
            <a:extLst>
              <a:ext uri="{FF2B5EF4-FFF2-40B4-BE49-F238E27FC236}">
                <a16:creationId xmlns:a16="http://schemas.microsoft.com/office/drawing/2014/main" id="{F1D08DAC-51AA-1444-92C1-09C6F5F9EBE0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54225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_Dark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294;p39">
            <a:extLst>
              <a:ext uri="{FF2B5EF4-FFF2-40B4-BE49-F238E27FC236}">
                <a16:creationId xmlns:a16="http://schemas.microsoft.com/office/drawing/2014/main" id="{34AE81E9-1C95-114C-BCC9-3AA65B16ED2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636" t="1841" r="1119" b="1841"/>
          <a:stretch/>
        </p:blipFill>
        <p:spPr>
          <a:xfrm>
            <a:off x="1" y="-1"/>
            <a:ext cx="603924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96;p46">
            <a:extLst>
              <a:ext uri="{FF2B5EF4-FFF2-40B4-BE49-F238E27FC236}">
                <a16:creationId xmlns:a16="http://schemas.microsoft.com/office/drawing/2014/main" id="{5945AE9C-3467-1146-BA3D-14C3D599AE43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0B7EA6D-B952-3646-8175-1FD586E2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5183" y="706468"/>
            <a:ext cx="5096543" cy="9985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3E3D0F1-1672-B441-9FA6-A761AC3256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5184" y="1839943"/>
            <a:ext cx="5096541" cy="431159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Google Shape;90;p45">
            <a:extLst>
              <a:ext uri="{FF2B5EF4-FFF2-40B4-BE49-F238E27FC236}">
                <a16:creationId xmlns:a16="http://schemas.microsoft.com/office/drawing/2014/main" id="{EC804320-C6F6-5646-ACD7-2A6C5EF0CAFD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4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9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 replace + text_Light_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95;g20387ae516f_0_89">
            <a:extLst>
              <a:ext uri="{FF2B5EF4-FFF2-40B4-BE49-F238E27FC236}">
                <a16:creationId xmlns:a16="http://schemas.microsoft.com/office/drawing/2014/main" id="{1898A22F-AC4A-2046-9090-02FAF67E325D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9526" y="0"/>
            <a:ext cx="604731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226" y="694131"/>
            <a:ext cx="5085425" cy="547370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Google Shape;94;p46">
            <a:extLst>
              <a:ext uri="{FF2B5EF4-FFF2-40B4-BE49-F238E27FC236}">
                <a16:creationId xmlns:a16="http://schemas.microsoft.com/office/drawing/2014/main" id="{E0363071-9F00-9248-8AF6-E9BD4C54394B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96;p46">
            <a:extLst>
              <a:ext uri="{FF2B5EF4-FFF2-40B4-BE49-F238E27FC236}">
                <a16:creationId xmlns:a16="http://schemas.microsoft.com/office/drawing/2014/main" id="{046BDDD8-124A-FD43-A304-9BCEB798AAC4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90;p45">
            <a:extLst>
              <a:ext uri="{FF2B5EF4-FFF2-40B4-BE49-F238E27FC236}">
                <a16:creationId xmlns:a16="http://schemas.microsoft.com/office/drawing/2014/main" id="{5E5EE897-DF44-8643-AA15-C54CC839CC51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Google Shape;93;p46">
            <a:extLst>
              <a:ext uri="{FF2B5EF4-FFF2-40B4-BE49-F238E27FC236}">
                <a16:creationId xmlns:a16="http://schemas.microsoft.com/office/drawing/2014/main" id="{E9B7B452-AE8F-BB46-B50E-643015BF8E8D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8200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9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 replace + text_Dar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95;g20387ae516f_0_89">
            <a:extLst>
              <a:ext uri="{FF2B5EF4-FFF2-40B4-BE49-F238E27FC236}">
                <a16:creationId xmlns:a16="http://schemas.microsoft.com/office/drawing/2014/main" id="{F17E7D30-E1D7-FB4C-854C-33DB54262B53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9526" y="0"/>
            <a:ext cx="604731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ECA1D90-8B40-A847-A62D-9CA11B5B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226" y="694131"/>
            <a:ext cx="5085425" cy="5473701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96;p46">
            <a:extLst>
              <a:ext uri="{FF2B5EF4-FFF2-40B4-BE49-F238E27FC236}">
                <a16:creationId xmlns:a16="http://schemas.microsoft.com/office/drawing/2014/main" id="{5945AE9C-3467-1146-BA3D-14C3D599AE43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0;p45">
            <a:extLst>
              <a:ext uri="{FF2B5EF4-FFF2-40B4-BE49-F238E27FC236}">
                <a16:creationId xmlns:a16="http://schemas.microsoft.com/office/drawing/2014/main" id="{32DA8535-34FD-D24B-AAB3-9CAADEBD5A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5370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99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 replace + text_Light_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95;g20387ae516f_0_89">
            <a:extLst>
              <a:ext uri="{FF2B5EF4-FFF2-40B4-BE49-F238E27FC236}">
                <a16:creationId xmlns:a16="http://schemas.microsoft.com/office/drawing/2014/main" id="{CA7CF2FF-45E6-A64C-B611-82EDFB6DDB56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6157271" y="0"/>
            <a:ext cx="604731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692150"/>
            <a:ext cx="5278967" cy="547370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Google Shape;90;p45">
            <a:extLst>
              <a:ext uri="{FF2B5EF4-FFF2-40B4-BE49-F238E27FC236}">
                <a16:creationId xmlns:a16="http://schemas.microsoft.com/office/drawing/2014/main" id="{EAD53D46-57D2-4945-A4FB-B81C00815A03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91;p45">
            <a:extLst>
              <a:ext uri="{FF2B5EF4-FFF2-40B4-BE49-F238E27FC236}">
                <a16:creationId xmlns:a16="http://schemas.microsoft.com/office/drawing/2014/main" id="{88B5BB34-D94C-0E42-A23F-A0A24CF6CBF1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47331"/>
            <a:ext cx="1339315" cy="162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196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tudi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;g20387ae516f_0_18">
            <a:extLst>
              <a:ext uri="{FF2B5EF4-FFF2-40B4-BE49-F238E27FC236}">
                <a16:creationId xmlns:a16="http://schemas.microsoft.com/office/drawing/2014/main" id="{922F2484-AEF5-F049-9F7B-2B2C0C09C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8055" y="5315579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Google Shape;10;g20387ae516f_0_18">
            <a:extLst>
              <a:ext uri="{FF2B5EF4-FFF2-40B4-BE49-F238E27FC236}">
                <a16:creationId xmlns:a16="http://schemas.microsoft.com/office/drawing/2014/main" id="{19B97A9C-1800-234A-8FFC-E84BC9A4344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88055" y="5536513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11;g20387ae516f_0_18">
            <a:extLst>
              <a:ext uri="{FF2B5EF4-FFF2-40B4-BE49-F238E27FC236}">
                <a16:creationId xmlns:a16="http://schemas.microsoft.com/office/drawing/2014/main" id="{B96E818B-07B1-8D46-A053-302C4B6AB05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788055" y="5757448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Google Shape;12;g20387ae516f_0_18">
            <a:extLst>
              <a:ext uri="{FF2B5EF4-FFF2-40B4-BE49-F238E27FC236}">
                <a16:creationId xmlns:a16="http://schemas.microsoft.com/office/drawing/2014/main" id="{93DDBBD7-D70D-5D49-9728-98590A0B4A27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788055" y="5978383"/>
            <a:ext cx="34632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Google Shape;14;g20387ae516f_0_18">
            <a:extLst>
              <a:ext uri="{FF2B5EF4-FFF2-40B4-BE49-F238E27FC236}">
                <a16:creationId xmlns:a16="http://schemas.microsoft.com/office/drawing/2014/main" id="{F15CE67D-9257-204C-9C16-70B1654771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352" y="994493"/>
            <a:ext cx="7054849" cy="429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" name="Google Shape;15;g20387ae516f_0_18">
            <a:extLst>
              <a:ext uri="{FF2B5EF4-FFF2-40B4-BE49-F238E27FC236}">
                <a16:creationId xmlns:a16="http://schemas.microsoft.com/office/drawing/2014/main" id="{F58DFF7B-B324-164B-92D3-08CA2F74D412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4398656" y="5315579"/>
            <a:ext cx="3424544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Google Shape;16;g20387ae516f_0_18">
            <a:extLst>
              <a:ext uri="{FF2B5EF4-FFF2-40B4-BE49-F238E27FC236}">
                <a16:creationId xmlns:a16="http://schemas.microsoft.com/office/drawing/2014/main" id="{DB2ECFF2-815D-864C-8875-213DBB32976D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4398656" y="5536513"/>
            <a:ext cx="3424544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Google Shape;17;g20387ae516f_0_18">
            <a:extLst>
              <a:ext uri="{FF2B5EF4-FFF2-40B4-BE49-F238E27FC236}">
                <a16:creationId xmlns:a16="http://schemas.microsoft.com/office/drawing/2014/main" id="{6A471DD4-A40D-3A40-9082-DB15D57CCC16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4398656" y="5757448"/>
            <a:ext cx="3424544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Google Shape;18;g20387ae516f_0_18">
            <a:extLst>
              <a:ext uri="{FF2B5EF4-FFF2-40B4-BE49-F238E27FC236}">
                <a16:creationId xmlns:a16="http://schemas.microsoft.com/office/drawing/2014/main" id="{442E142D-204C-2F49-A6F9-205557B6DECA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4398656" y="5978383"/>
            <a:ext cx="3424544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Google Shape;19;g20387ae516f_0_18">
            <a:extLst>
              <a:ext uri="{FF2B5EF4-FFF2-40B4-BE49-F238E27FC236}">
                <a16:creationId xmlns:a16="http://schemas.microsoft.com/office/drawing/2014/main" id="{EECF2629-B1D8-7849-A339-DD1185C361A6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7953056" y="5294000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20;g20387ae516f_0_18">
            <a:extLst>
              <a:ext uri="{FF2B5EF4-FFF2-40B4-BE49-F238E27FC236}">
                <a16:creationId xmlns:a16="http://schemas.microsoft.com/office/drawing/2014/main" id="{C65DE095-30EF-2944-8DA8-1AA4C18DA273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953056" y="5514935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21;g20387ae516f_0_18">
            <a:extLst>
              <a:ext uri="{FF2B5EF4-FFF2-40B4-BE49-F238E27FC236}">
                <a16:creationId xmlns:a16="http://schemas.microsoft.com/office/drawing/2014/main" id="{67E12C48-EC3A-124B-83F5-B5CEF92F9D3D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7953056" y="5735869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2;g20387ae516f_0_18">
            <a:extLst>
              <a:ext uri="{FF2B5EF4-FFF2-40B4-BE49-F238E27FC236}">
                <a16:creationId xmlns:a16="http://schemas.microsoft.com/office/drawing/2014/main" id="{7E565E28-D4FF-A548-9FE4-23BF8713EF4B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7953056" y="5956804"/>
            <a:ext cx="34632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1" name="Google Shape;55;p18">
            <a:extLst>
              <a:ext uri="{FF2B5EF4-FFF2-40B4-BE49-F238E27FC236}">
                <a16:creationId xmlns:a16="http://schemas.microsoft.com/office/drawing/2014/main" id="{892A3798-8049-8846-8A05-D3B0C08187F7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755" y="494889"/>
            <a:ext cx="2023767" cy="67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95001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 replace + text_Dar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95;g20387ae516f_0_89">
            <a:extLst>
              <a:ext uri="{FF2B5EF4-FFF2-40B4-BE49-F238E27FC236}">
                <a16:creationId xmlns:a16="http://schemas.microsoft.com/office/drawing/2014/main" id="{4719DDD5-3F6D-5945-81E4-D026B6D73DF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6157271" y="0"/>
            <a:ext cx="604731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692150"/>
            <a:ext cx="5266380" cy="54737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Google Shape;90;p45">
            <a:extLst>
              <a:ext uri="{FF2B5EF4-FFF2-40B4-BE49-F238E27FC236}">
                <a16:creationId xmlns:a16="http://schemas.microsoft.com/office/drawing/2014/main" id="{EAD53D46-57D2-4945-A4FB-B81C00815A03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93;p46">
            <a:extLst>
              <a:ext uri="{FF2B5EF4-FFF2-40B4-BE49-F238E27FC236}">
                <a16:creationId xmlns:a16="http://schemas.microsoft.com/office/drawing/2014/main" id="{9DCFE976-C54D-CE4B-921F-5CDB800F2B4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4;p46">
            <a:extLst>
              <a:ext uri="{FF2B5EF4-FFF2-40B4-BE49-F238E27FC236}">
                <a16:creationId xmlns:a16="http://schemas.microsoft.com/office/drawing/2014/main" id="{878B4987-12F3-6748-9CD9-5B45C3E1AAF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96;p46">
            <a:extLst>
              <a:ext uri="{FF2B5EF4-FFF2-40B4-BE49-F238E27FC236}">
                <a16:creationId xmlns:a16="http://schemas.microsoft.com/office/drawing/2014/main" id="{5945AE9C-3467-1146-BA3D-14C3D599AE43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6573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+ image to replac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95;g20387ae516f_0_89">
            <a:extLst>
              <a:ext uri="{FF2B5EF4-FFF2-40B4-BE49-F238E27FC236}">
                <a16:creationId xmlns:a16="http://schemas.microsoft.com/office/drawing/2014/main" id="{D7E8A0F5-E05C-714D-AA3D-A3FD00C0AE8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" name="Google Shape;90;p45">
            <a:extLst>
              <a:ext uri="{FF2B5EF4-FFF2-40B4-BE49-F238E27FC236}">
                <a16:creationId xmlns:a16="http://schemas.microsoft.com/office/drawing/2014/main" id="{49CA7C9A-D06B-0D42-9170-AA59EA0C4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Google Shape;93;p46">
            <a:extLst>
              <a:ext uri="{FF2B5EF4-FFF2-40B4-BE49-F238E27FC236}">
                <a16:creationId xmlns:a16="http://schemas.microsoft.com/office/drawing/2014/main" id="{50FEEA9E-6BA9-1B43-89C7-281CC245CC0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4;p46">
            <a:extLst>
              <a:ext uri="{FF2B5EF4-FFF2-40B4-BE49-F238E27FC236}">
                <a16:creationId xmlns:a16="http://schemas.microsoft.com/office/drawing/2014/main" id="{2EE5E483-E4AB-824E-87DA-8F2C707BA031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96;p46">
            <a:extLst>
              <a:ext uri="{FF2B5EF4-FFF2-40B4-BE49-F238E27FC236}">
                <a16:creationId xmlns:a16="http://schemas.microsoft.com/office/drawing/2014/main" id="{85DD64A7-6735-FC43-9D61-736856216751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46D95C8-FDE1-0840-AA63-935F1D1A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1" y="692150"/>
            <a:ext cx="5266380" cy="54737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325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+ image to replac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95;g20387ae516f_0_89">
            <a:extLst>
              <a:ext uri="{FF2B5EF4-FFF2-40B4-BE49-F238E27FC236}">
                <a16:creationId xmlns:a16="http://schemas.microsoft.com/office/drawing/2014/main" id="{D7E8A0F5-E05C-714D-AA3D-A3FD00C0AE8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" name="Google Shape;90;p45">
            <a:extLst>
              <a:ext uri="{FF2B5EF4-FFF2-40B4-BE49-F238E27FC236}">
                <a16:creationId xmlns:a16="http://schemas.microsoft.com/office/drawing/2014/main" id="{49CA7C9A-D06B-0D42-9170-AA59EA0C4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Google Shape;93;p46">
            <a:extLst>
              <a:ext uri="{FF2B5EF4-FFF2-40B4-BE49-F238E27FC236}">
                <a16:creationId xmlns:a16="http://schemas.microsoft.com/office/drawing/2014/main" id="{50FEEA9E-6BA9-1B43-89C7-281CC245CC0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4;p46">
            <a:extLst>
              <a:ext uri="{FF2B5EF4-FFF2-40B4-BE49-F238E27FC236}">
                <a16:creationId xmlns:a16="http://schemas.microsoft.com/office/drawing/2014/main" id="{2EE5E483-E4AB-824E-87DA-8F2C707BA031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96;p46">
            <a:extLst>
              <a:ext uri="{FF2B5EF4-FFF2-40B4-BE49-F238E27FC236}">
                <a16:creationId xmlns:a16="http://schemas.microsoft.com/office/drawing/2014/main" id="{85DD64A7-6735-FC43-9D61-736856216751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B5C0622-BE6D-924B-8A79-31D7F428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1" y="692150"/>
            <a:ext cx="10655300" cy="9985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2AB161-E7CA-314C-ACE4-D6A0927CD01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68351" y="1825625"/>
            <a:ext cx="5278967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33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+ image to replac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95;g20387ae516f_0_89">
            <a:extLst>
              <a:ext uri="{FF2B5EF4-FFF2-40B4-BE49-F238E27FC236}">
                <a16:creationId xmlns:a16="http://schemas.microsoft.com/office/drawing/2014/main" id="{D7E8A0F5-E05C-714D-AA3D-A3FD00C0AE8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" name="Google Shape;90;p45">
            <a:extLst>
              <a:ext uri="{FF2B5EF4-FFF2-40B4-BE49-F238E27FC236}">
                <a16:creationId xmlns:a16="http://schemas.microsoft.com/office/drawing/2014/main" id="{49CA7C9A-D06B-0D42-9170-AA59EA0C4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Google Shape;93;p46">
            <a:extLst>
              <a:ext uri="{FF2B5EF4-FFF2-40B4-BE49-F238E27FC236}">
                <a16:creationId xmlns:a16="http://schemas.microsoft.com/office/drawing/2014/main" id="{50FEEA9E-6BA9-1B43-89C7-281CC245CC0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4;p46">
            <a:extLst>
              <a:ext uri="{FF2B5EF4-FFF2-40B4-BE49-F238E27FC236}">
                <a16:creationId xmlns:a16="http://schemas.microsoft.com/office/drawing/2014/main" id="{2EE5E483-E4AB-824E-87DA-8F2C707BA031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96;p46">
            <a:extLst>
              <a:ext uri="{FF2B5EF4-FFF2-40B4-BE49-F238E27FC236}">
                <a16:creationId xmlns:a16="http://schemas.microsoft.com/office/drawing/2014/main" id="{85DD64A7-6735-FC43-9D61-736856216751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46D95C8-FDE1-0840-AA63-935F1D1A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271" y="706467"/>
            <a:ext cx="5266380" cy="5473701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90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+ image to replace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95;g20387ae516f_0_89">
            <a:extLst>
              <a:ext uri="{FF2B5EF4-FFF2-40B4-BE49-F238E27FC236}">
                <a16:creationId xmlns:a16="http://schemas.microsoft.com/office/drawing/2014/main" id="{D7E8A0F5-E05C-714D-AA3D-A3FD00C0AE8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" name="Google Shape;90;p45">
            <a:extLst>
              <a:ext uri="{FF2B5EF4-FFF2-40B4-BE49-F238E27FC236}">
                <a16:creationId xmlns:a16="http://schemas.microsoft.com/office/drawing/2014/main" id="{49CA7C9A-D06B-0D42-9170-AA59EA0C4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Google Shape;93;p46">
            <a:extLst>
              <a:ext uri="{FF2B5EF4-FFF2-40B4-BE49-F238E27FC236}">
                <a16:creationId xmlns:a16="http://schemas.microsoft.com/office/drawing/2014/main" id="{50FEEA9E-6BA9-1B43-89C7-281CC245CC0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4;p46">
            <a:extLst>
              <a:ext uri="{FF2B5EF4-FFF2-40B4-BE49-F238E27FC236}">
                <a16:creationId xmlns:a16="http://schemas.microsoft.com/office/drawing/2014/main" id="{2EE5E483-E4AB-824E-87DA-8F2C707BA031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96;p46">
            <a:extLst>
              <a:ext uri="{FF2B5EF4-FFF2-40B4-BE49-F238E27FC236}">
                <a16:creationId xmlns:a16="http://schemas.microsoft.com/office/drawing/2014/main" id="{85DD64A7-6735-FC43-9D61-736856216751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B5C0622-BE6D-924B-8A79-31D7F428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4685" y="692150"/>
            <a:ext cx="5278967" cy="998537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2AB161-E7CA-314C-ACE4-D6A0927CD01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44685" y="1825625"/>
            <a:ext cx="5278967" cy="4351339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193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_10 1" preserve="1" userDrawn="1">
  <p:cSld name="Credentials_Light">
    <p:bg>
      <p:bgPr>
        <a:solidFill>
          <a:srgbClr val="FFFFFF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0f3ebfb44f_0_1062"/>
          <p:cNvSpPr txBox="1">
            <a:spLocks noGrp="1"/>
          </p:cNvSpPr>
          <p:nvPr>
            <p:ph type="body" idx="1"/>
          </p:nvPr>
        </p:nvSpPr>
        <p:spPr>
          <a:xfrm>
            <a:off x="3333500" y="2265433"/>
            <a:ext cx="4718000" cy="85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6" name="Google Shape;426;g20f3ebfb44f_0_1062"/>
          <p:cNvSpPr txBox="1">
            <a:spLocks noGrp="1"/>
          </p:cNvSpPr>
          <p:nvPr>
            <p:ph type="body" idx="2"/>
          </p:nvPr>
        </p:nvSpPr>
        <p:spPr>
          <a:xfrm>
            <a:off x="3335531" y="3269533"/>
            <a:ext cx="4718000" cy="85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7" name="Google Shape;427;g20f3ebfb44f_0_1062"/>
          <p:cNvSpPr txBox="1">
            <a:spLocks noGrp="1"/>
          </p:cNvSpPr>
          <p:nvPr>
            <p:ph type="title"/>
          </p:nvPr>
        </p:nvSpPr>
        <p:spPr>
          <a:xfrm>
            <a:off x="803467" y="3321619"/>
            <a:ext cx="2324000" cy="750800"/>
          </a:xfrm>
          <a:prstGeom prst="rect">
            <a:avLst/>
          </a:prstGeom>
          <a:solidFill>
            <a:schemeClr val="accent4"/>
          </a:solidFill>
          <a:ln w="76200" cap="flat" cmpd="sng">
            <a:solidFill>
              <a:srgbClr val="E0E0D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8" name="Google Shape;428;g20f3ebfb44f_0_1062"/>
          <p:cNvSpPr txBox="1">
            <a:spLocks noGrp="1"/>
          </p:cNvSpPr>
          <p:nvPr>
            <p:ph type="body" idx="3"/>
          </p:nvPr>
        </p:nvSpPr>
        <p:spPr>
          <a:xfrm>
            <a:off x="3335531" y="4273667"/>
            <a:ext cx="4718000" cy="85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9" name="Google Shape;429;g20f3ebfb44f_0_1062"/>
          <p:cNvSpPr txBox="1">
            <a:spLocks noGrp="1"/>
          </p:cNvSpPr>
          <p:nvPr>
            <p:ph type="title" idx="4"/>
          </p:nvPr>
        </p:nvSpPr>
        <p:spPr>
          <a:xfrm>
            <a:off x="803467" y="4325737"/>
            <a:ext cx="2324000" cy="750800"/>
          </a:xfrm>
          <a:prstGeom prst="rect">
            <a:avLst/>
          </a:prstGeom>
          <a:solidFill>
            <a:schemeClr val="accent4"/>
          </a:solidFill>
          <a:ln w="76200" cap="flat" cmpd="sng">
            <a:solidFill>
              <a:srgbClr val="E0E0D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0" name="Google Shape;430;g20f3ebfb44f_0_1062"/>
          <p:cNvSpPr txBox="1">
            <a:spLocks noGrp="1"/>
          </p:cNvSpPr>
          <p:nvPr>
            <p:ph type="body" idx="5"/>
          </p:nvPr>
        </p:nvSpPr>
        <p:spPr>
          <a:xfrm>
            <a:off x="3335531" y="5277767"/>
            <a:ext cx="4718000" cy="85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1" name="Google Shape;431;g20f3ebfb44f_0_1062"/>
          <p:cNvSpPr txBox="1">
            <a:spLocks noGrp="1"/>
          </p:cNvSpPr>
          <p:nvPr>
            <p:ph type="title" idx="6"/>
          </p:nvPr>
        </p:nvSpPr>
        <p:spPr>
          <a:xfrm>
            <a:off x="803467" y="5329856"/>
            <a:ext cx="2324000" cy="750800"/>
          </a:xfrm>
          <a:prstGeom prst="rect">
            <a:avLst/>
          </a:prstGeom>
          <a:solidFill>
            <a:schemeClr val="accent4"/>
          </a:solidFill>
          <a:ln w="76200" cap="flat" cmpd="sng">
            <a:solidFill>
              <a:srgbClr val="E0E0D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2" name="Google Shape;432;g20f3ebfb44f_0_1062"/>
          <p:cNvSpPr txBox="1">
            <a:spLocks noGrp="1"/>
          </p:cNvSpPr>
          <p:nvPr>
            <p:ph type="title" idx="7"/>
          </p:nvPr>
        </p:nvSpPr>
        <p:spPr>
          <a:xfrm>
            <a:off x="803467" y="2317519"/>
            <a:ext cx="2324000" cy="750800"/>
          </a:xfrm>
          <a:prstGeom prst="rect">
            <a:avLst/>
          </a:prstGeom>
          <a:solidFill>
            <a:schemeClr val="accent4"/>
          </a:solidFill>
          <a:ln w="76200" cap="flat" cmpd="sng">
            <a:solidFill>
              <a:srgbClr val="E0E0D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3" name="Google Shape;433;g20f3ebfb44f_0_1062"/>
          <p:cNvSpPr txBox="1">
            <a:spLocks noGrp="1"/>
          </p:cNvSpPr>
          <p:nvPr>
            <p:ph type="title" idx="8"/>
          </p:nvPr>
        </p:nvSpPr>
        <p:spPr>
          <a:xfrm>
            <a:off x="800100" y="698500"/>
            <a:ext cx="10587200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4" name="Google Shape;434;g20f3ebfb44f_0_1062"/>
          <p:cNvSpPr txBox="1">
            <a:spLocks noGrp="1"/>
          </p:cNvSpPr>
          <p:nvPr>
            <p:ph type="subTitle" idx="9"/>
          </p:nvPr>
        </p:nvSpPr>
        <p:spPr>
          <a:xfrm>
            <a:off x="802400" y="1553300"/>
            <a:ext cx="10587200" cy="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37" name="Google Shape;437;g20f3ebfb44f_0_1062"/>
          <p:cNvSpPr txBox="1">
            <a:spLocks noGrp="1"/>
          </p:cNvSpPr>
          <p:nvPr>
            <p:ph type="body" idx="13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8" name="Google Shape;438;g20f3ebfb44f_0_1062"/>
          <p:cNvSpPr txBox="1">
            <a:spLocks noGrp="1"/>
          </p:cNvSpPr>
          <p:nvPr>
            <p:ph type="body" idx="14"/>
          </p:nvPr>
        </p:nvSpPr>
        <p:spPr>
          <a:xfrm>
            <a:off x="8554387" y="2265396"/>
            <a:ext cx="2833200" cy="85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54000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9" name="Google Shape;439;g20f3ebfb44f_0_1062"/>
          <p:cNvSpPr txBox="1">
            <a:spLocks noGrp="1"/>
          </p:cNvSpPr>
          <p:nvPr>
            <p:ph type="body" idx="15"/>
          </p:nvPr>
        </p:nvSpPr>
        <p:spPr>
          <a:xfrm>
            <a:off x="8554387" y="3269531"/>
            <a:ext cx="2833200" cy="85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54000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0" name="Google Shape;440;g20f3ebfb44f_0_1062"/>
          <p:cNvSpPr txBox="1">
            <a:spLocks noGrp="1"/>
          </p:cNvSpPr>
          <p:nvPr>
            <p:ph type="body" idx="16"/>
          </p:nvPr>
        </p:nvSpPr>
        <p:spPr>
          <a:xfrm>
            <a:off x="8554387" y="4273664"/>
            <a:ext cx="2833200" cy="85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54000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1" name="Google Shape;441;g20f3ebfb44f_0_1062"/>
          <p:cNvSpPr txBox="1">
            <a:spLocks noGrp="1"/>
          </p:cNvSpPr>
          <p:nvPr>
            <p:ph type="body" idx="17"/>
          </p:nvPr>
        </p:nvSpPr>
        <p:spPr>
          <a:xfrm>
            <a:off x="8554387" y="5277767"/>
            <a:ext cx="2833200" cy="8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54000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93;p46">
            <a:extLst>
              <a:ext uri="{FF2B5EF4-FFF2-40B4-BE49-F238E27FC236}">
                <a16:creationId xmlns:a16="http://schemas.microsoft.com/office/drawing/2014/main" id="{7C1837CE-1BCC-8D41-BCDE-49AB4E1F85CE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94;p46">
            <a:extLst>
              <a:ext uri="{FF2B5EF4-FFF2-40B4-BE49-F238E27FC236}">
                <a16:creationId xmlns:a16="http://schemas.microsoft.com/office/drawing/2014/main" id="{FD7115E3-A81B-9C40-A63C-EFCA756594ED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91;p45">
            <a:extLst>
              <a:ext uri="{FF2B5EF4-FFF2-40B4-BE49-F238E27FC236}">
                <a16:creationId xmlns:a16="http://schemas.microsoft.com/office/drawing/2014/main" id="{2A38C92E-2147-3545-AD55-C24D03EB5B59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47331"/>
            <a:ext cx="1339315" cy="162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4721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_10 1" preserve="1" userDrawn="1">
  <p:cSld name="Credentials_Dark">
    <p:bg>
      <p:bgPr>
        <a:solidFill>
          <a:schemeClr val="bg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0f3ebfb44f_0_1062"/>
          <p:cNvSpPr txBox="1">
            <a:spLocks noGrp="1"/>
          </p:cNvSpPr>
          <p:nvPr>
            <p:ph type="body" idx="1"/>
          </p:nvPr>
        </p:nvSpPr>
        <p:spPr>
          <a:xfrm>
            <a:off x="3333500" y="2265433"/>
            <a:ext cx="4718000" cy="85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6" name="Google Shape;426;g20f3ebfb44f_0_1062"/>
          <p:cNvSpPr txBox="1">
            <a:spLocks noGrp="1"/>
          </p:cNvSpPr>
          <p:nvPr>
            <p:ph type="body" idx="2"/>
          </p:nvPr>
        </p:nvSpPr>
        <p:spPr>
          <a:xfrm>
            <a:off x="3335531" y="3269533"/>
            <a:ext cx="4718000" cy="85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7" name="Google Shape;427;g20f3ebfb44f_0_1062"/>
          <p:cNvSpPr txBox="1">
            <a:spLocks noGrp="1"/>
          </p:cNvSpPr>
          <p:nvPr>
            <p:ph type="title"/>
          </p:nvPr>
        </p:nvSpPr>
        <p:spPr>
          <a:xfrm>
            <a:off x="803467" y="3321619"/>
            <a:ext cx="2324000" cy="750800"/>
          </a:xfrm>
          <a:prstGeom prst="rect">
            <a:avLst/>
          </a:prstGeom>
          <a:solidFill>
            <a:schemeClr val="bg2"/>
          </a:solidFill>
          <a:ln w="76200" cap="flat" cmpd="sng">
            <a:solidFill>
              <a:schemeClr val="bg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28" name="Google Shape;428;g20f3ebfb44f_0_1062"/>
          <p:cNvSpPr txBox="1">
            <a:spLocks noGrp="1"/>
          </p:cNvSpPr>
          <p:nvPr>
            <p:ph type="body" idx="3"/>
          </p:nvPr>
        </p:nvSpPr>
        <p:spPr>
          <a:xfrm>
            <a:off x="3335531" y="4273667"/>
            <a:ext cx="4718000" cy="85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9" name="Google Shape;429;g20f3ebfb44f_0_1062"/>
          <p:cNvSpPr txBox="1">
            <a:spLocks noGrp="1"/>
          </p:cNvSpPr>
          <p:nvPr>
            <p:ph type="title" idx="4"/>
          </p:nvPr>
        </p:nvSpPr>
        <p:spPr>
          <a:xfrm>
            <a:off x="803467" y="4325737"/>
            <a:ext cx="2324000" cy="750800"/>
          </a:xfrm>
          <a:prstGeom prst="rect">
            <a:avLst/>
          </a:prstGeom>
          <a:solidFill>
            <a:schemeClr val="bg2"/>
          </a:solidFill>
          <a:ln w="76200" cap="flat" cmpd="sng">
            <a:solidFill>
              <a:schemeClr val="bg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30" name="Google Shape;430;g20f3ebfb44f_0_1062"/>
          <p:cNvSpPr txBox="1">
            <a:spLocks noGrp="1"/>
          </p:cNvSpPr>
          <p:nvPr>
            <p:ph type="body" idx="5"/>
          </p:nvPr>
        </p:nvSpPr>
        <p:spPr>
          <a:xfrm>
            <a:off x="3335531" y="5277767"/>
            <a:ext cx="4718000" cy="85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80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1" name="Google Shape;431;g20f3ebfb44f_0_1062"/>
          <p:cNvSpPr txBox="1">
            <a:spLocks noGrp="1"/>
          </p:cNvSpPr>
          <p:nvPr>
            <p:ph type="title" idx="6"/>
          </p:nvPr>
        </p:nvSpPr>
        <p:spPr>
          <a:xfrm>
            <a:off x="803467" y="5329856"/>
            <a:ext cx="2324000" cy="750800"/>
          </a:xfrm>
          <a:prstGeom prst="rect">
            <a:avLst/>
          </a:prstGeom>
          <a:solidFill>
            <a:schemeClr val="bg2"/>
          </a:solidFill>
          <a:ln w="76200" cap="flat" cmpd="sng">
            <a:solidFill>
              <a:schemeClr val="bg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2" name="Google Shape;432;g20f3ebfb44f_0_1062"/>
          <p:cNvSpPr txBox="1">
            <a:spLocks noGrp="1"/>
          </p:cNvSpPr>
          <p:nvPr>
            <p:ph type="title" idx="7"/>
          </p:nvPr>
        </p:nvSpPr>
        <p:spPr>
          <a:xfrm>
            <a:off x="803467" y="2317519"/>
            <a:ext cx="2324000" cy="750800"/>
          </a:xfrm>
          <a:prstGeom prst="rect">
            <a:avLst/>
          </a:prstGeom>
          <a:solidFill>
            <a:schemeClr val="bg2"/>
          </a:solidFill>
          <a:ln w="76200" cap="flat" cmpd="sng">
            <a:solidFill>
              <a:schemeClr val="bg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33" name="Google Shape;433;g20f3ebfb44f_0_1062"/>
          <p:cNvSpPr txBox="1">
            <a:spLocks noGrp="1"/>
          </p:cNvSpPr>
          <p:nvPr>
            <p:ph type="title" idx="8"/>
          </p:nvPr>
        </p:nvSpPr>
        <p:spPr>
          <a:xfrm>
            <a:off x="800100" y="698500"/>
            <a:ext cx="10587200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4" name="Google Shape;434;g20f3ebfb44f_0_1062"/>
          <p:cNvSpPr txBox="1">
            <a:spLocks noGrp="1"/>
          </p:cNvSpPr>
          <p:nvPr>
            <p:ph type="subTitle" idx="9"/>
          </p:nvPr>
        </p:nvSpPr>
        <p:spPr>
          <a:xfrm>
            <a:off x="802400" y="1553300"/>
            <a:ext cx="10587200" cy="6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38" name="Google Shape;438;g20f3ebfb44f_0_1062"/>
          <p:cNvSpPr txBox="1">
            <a:spLocks noGrp="1"/>
          </p:cNvSpPr>
          <p:nvPr>
            <p:ph type="body" idx="14"/>
          </p:nvPr>
        </p:nvSpPr>
        <p:spPr>
          <a:xfrm>
            <a:off x="8554387" y="2265396"/>
            <a:ext cx="2833200" cy="85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54000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9" name="Google Shape;439;g20f3ebfb44f_0_1062"/>
          <p:cNvSpPr txBox="1">
            <a:spLocks noGrp="1"/>
          </p:cNvSpPr>
          <p:nvPr>
            <p:ph type="body" idx="15"/>
          </p:nvPr>
        </p:nvSpPr>
        <p:spPr>
          <a:xfrm>
            <a:off x="8554387" y="3269531"/>
            <a:ext cx="2833200" cy="85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54000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0" name="Google Shape;440;g20f3ebfb44f_0_1062"/>
          <p:cNvSpPr txBox="1">
            <a:spLocks noGrp="1"/>
          </p:cNvSpPr>
          <p:nvPr>
            <p:ph type="body" idx="16"/>
          </p:nvPr>
        </p:nvSpPr>
        <p:spPr>
          <a:xfrm>
            <a:off x="8554387" y="4273664"/>
            <a:ext cx="2833200" cy="85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54000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1" name="Google Shape;441;g20f3ebfb44f_0_1062"/>
          <p:cNvSpPr txBox="1">
            <a:spLocks noGrp="1"/>
          </p:cNvSpPr>
          <p:nvPr>
            <p:ph type="body" idx="17"/>
          </p:nvPr>
        </p:nvSpPr>
        <p:spPr>
          <a:xfrm>
            <a:off x="8554387" y="5277767"/>
            <a:ext cx="2833200" cy="8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54000" tIns="45700" rIns="91425" bIns="45700" anchor="ctr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Google Shape;90;p45">
            <a:extLst>
              <a:ext uri="{FF2B5EF4-FFF2-40B4-BE49-F238E27FC236}">
                <a16:creationId xmlns:a16="http://schemas.microsoft.com/office/drawing/2014/main" id="{185EC4F9-830E-0641-8438-577F61AAF42C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93;p46">
            <a:extLst>
              <a:ext uri="{FF2B5EF4-FFF2-40B4-BE49-F238E27FC236}">
                <a16:creationId xmlns:a16="http://schemas.microsoft.com/office/drawing/2014/main" id="{2EFAD182-3226-4240-9B66-90963B6E9E7F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94;p46">
            <a:extLst>
              <a:ext uri="{FF2B5EF4-FFF2-40B4-BE49-F238E27FC236}">
                <a16:creationId xmlns:a16="http://schemas.microsoft.com/office/drawing/2014/main" id="{E26A6B72-617E-2F40-ABC7-6A9A0B98F38D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96;p46">
            <a:extLst>
              <a:ext uri="{FF2B5EF4-FFF2-40B4-BE49-F238E27FC236}">
                <a16:creationId xmlns:a16="http://schemas.microsoft.com/office/drawing/2014/main" id="{9A1A05D1-7DE9-7047-B046-7F446195C0A6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98488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59;p20">
            <a:extLst>
              <a:ext uri="{FF2B5EF4-FFF2-40B4-BE49-F238E27FC236}">
                <a16:creationId xmlns:a16="http://schemas.microsoft.com/office/drawing/2014/main" id="{06FAE215-27D6-6045-95E7-7CAA99582928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0;p45">
            <a:extLst>
              <a:ext uri="{FF2B5EF4-FFF2-40B4-BE49-F238E27FC236}">
                <a16:creationId xmlns:a16="http://schemas.microsoft.com/office/drawing/2014/main" id="{49CA7C9A-D06B-0D42-9170-AA59EA0C4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Google Shape;93;p46">
            <a:extLst>
              <a:ext uri="{FF2B5EF4-FFF2-40B4-BE49-F238E27FC236}">
                <a16:creationId xmlns:a16="http://schemas.microsoft.com/office/drawing/2014/main" id="{50FEEA9E-6BA9-1B43-89C7-281CC245CC0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4;p46">
            <a:extLst>
              <a:ext uri="{FF2B5EF4-FFF2-40B4-BE49-F238E27FC236}">
                <a16:creationId xmlns:a16="http://schemas.microsoft.com/office/drawing/2014/main" id="{2EE5E483-E4AB-824E-87DA-8F2C707BA031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96;p46">
            <a:extLst>
              <a:ext uri="{FF2B5EF4-FFF2-40B4-BE49-F238E27FC236}">
                <a16:creationId xmlns:a16="http://schemas.microsoft.com/office/drawing/2014/main" id="{85DD64A7-6735-FC43-9D61-73685621675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F7B7FB0-E509-A042-B89A-13E395AF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1" y="692149"/>
            <a:ext cx="10655300" cy="547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016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80;g207294808c5_0_41">
            <a:extLst>
              <a:ext uri="{FF2B5EF4-FFF2-40B4-BE49-F238E27FC236}">
                <a16:creationId xmlns:a16="http://schemas.microsoft.com/office/drawing/2014/main" id="{B8563630-3F99-CA4C-87E4-ECED1F0FC84F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0;p45">
            <a:extLst>
              <a:ext uri="{FF2B5EF4-FFF2-40B4-BE49-F238E27FC236}">
                <a16:creationId xmlns:a16="http://schemas.microsoft.com/office/drawing/2014/main" id="{49CA7C9A-D06B-0D42-9170-AA59EA0C4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Google Shape;93;p46">
            <a:extLst>
              <a:ext uri="{FF2B5EF4-FFF2-40B4-BE49-F238E27FC236}">
                <a16:creationId xmlns:a16="http://schemas.microsoft.com/office/drawing/2014/main" id="{50FEEA9E-6BA9-1B43-89C7-281CC245CC0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4;p46">
            <a:extLst>
              <a:ext uri="{FF2B5EF4-FFF2-40B4-BE49-F238E27FC236}">
                <a16:creationId xmlns:a16="http://schemas.microsoft.com/office/drawing/2014/main" id="{2EE5E483-E4AB-824E-87DA-8F2C707BA031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96;p46">
            <a:extLst>
              <a:ext uri="{FF2B5EF4-FFF2-40B4-BE49-F238E27FC236}">
                <a16:creationId xmlns:a16="http://schemas.microsoft.com/office/drawing/2014/main" id="{85DD64A7-6735-FC43-9D61-73685621675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F7B7FB0-E509-A042-B89A-13E395AF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1" y="692149"/>
            <a:ext cx="10655300" cy="547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892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366;g207294808c5_0_11">
            <a:extLst>
              <a:ext uri="{FF2B5EF4-FFF2-40B4-BE49-F238E27FC236}">
                <a16:creationId xmlns:a16="http://schemas.microsoft.com/office/drawing/2014/main" id="{DA463C61-97AF-114B-83DD-88B0943302B6}"/>
              </a:ext>
            </a:extLst>
          </p:cNvPr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0;p45">
            <a:extLst>
              <a:ext uri="{FF2B5EF4-FFF2-40B4-BE49-F238E27FC236}">
                <a16:creationId xmlns:a16="http://schemas.microsoft.com/office/drawing/2014/main" id="{49CA7C9A-D06B-0D42-9170-AA59EA0C4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Google Shape;93;p46">
            <a:extLst>
              <a:ext uri="{FF2B5EF4-FFF2-40B4-BE49-F238E27FC236}">
                <a16:creationId xmlns:a16="http://schemas.microsoft.com/office/drawing/2014/main" id="{50FEEA9E-6BA9-1B43-89C7-281CC245CC0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4;p46">
            <a:extLst>
              <a:ext uri="{FF2B5EF4-FFF2-40B4-BE49-F238E27FC236}">
                <a16:creationId xmlns:a16="http://schemas.microsoft.com/office/drawing/2014/main" id="{2EE5E483-E4AB-824E-87DA-8F2C707BA031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96;p46">
            <a:extLst>
              <a:ext uri="{FF2B5EF4-FFF2-40B4-BE49-F238E27FC236}">
                <a16:creationId xmlns:a16="http://schemas.microsoft.com/office/drawing/2014/main" id="{85DD64A7-6735-FC43-9D61-736856216751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F7B7FB0-E509-A042-B89A-13E395AF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1" y="692149"/>
            <a:ext cx="10655300" cy="547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83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CA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7;p13">
            <a:extLst>
              <a:ext uri="{FF2B5EF4-FFF2-40B4-BE49-F238E27FC236}">
                <a16:creationId xmlns:a16="http://schemas.microsoft.com/office/drawing/2014/main" id="{CEEDF6C0-188B-CF47-A770-F983C0D5BE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82875" y="3823051"/>
            <a:ext cx="3437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8;p13">
            <a:extLst>
              <a:ext uri="{FF2B5EF4-FFF2-40B4-BE49-F238E27FC236}">
                <a16:creationId xmlns:a16="http://schemas.microsoft.com/office/drawing/2014/main" id="{AA20D30D-F424-0444-BE24-DC86E270F80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982875" y="4043989"/>
            <a:ext cx="3437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9;p13">
            <a:extLst>
              <a:ext uri="{FF2B5EF4-FFF2-40B4-BE49-F238E27FC236}">
                <a16:creationId xmlns:a16="http://schemas.microsoft.com/office/drawing/2014/main" id="{E7DFD2A4-F672-A14F-A6D1-82E9E129D32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7982875" y="4264928"/>
            <a:ext cx="3437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30;p13">
            <a:extLst>
              <a:ext uri="{FF2B5EF4-FFF2-40B4-BE49-F238E27FC236}">
                <a16:creationId xmlns:a16="http://schemas.microsoft.com/office/drawing/2014/main" id="{E2463452-1B3D-C44B-AD8E-DB891B0229E8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7982875" y="4485865"/>
            <a:ext cx="34372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31;p13">
            <a:extLst>
              <a:ext uri="{FF2B5EF4-FFF2-40B4-BE49-F238E27FC236}">
                <a16:creationId xmlns:a16="http://schemas.microsoft.com/office/drawing/2014/main" id="{E5954E04-DAAF-4C4D-A0FE-2780EB119159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7974635" y="2263733"/>
            <a:ext cx="3437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32;p13">
            <a:extLst>
              <a:ext uri="{FF2B5EF4-FFF2-40B4-BE49-F238E27FC236}">
                <a16:creationId xmlns:a16="http://schemas.microsoft.com/office/drawing/2014/main" id="{B626719A-6CC6-924D-8A40-8BEB864753A3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7974635" y="2484671"/>
            <a:ext cx="3437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33;p13">
            <a:extLst>
              <a:ext uri="{FF2B5EF4-FFF2-40B4-BE49-F238E27FC236}">
                <a16:creationId xmlns:a16="http://schemas.microsoft.com/office/drawing/2014/main" id="{F55BA522-18B7-F94E-B247-B72FDC4E4BE8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7974635" y="2705611"/>
            <a:ext cx="3437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Google Shape;34;p13">
            <a:extLst>
              <a:ext uri="{FF2B5EF4-FFF2-40B4-BE49-F238E27FC236}">
                <a16:creationId xmlns:a16="http://schemas.microsoft.com/office/drawing/2014/main" id="{BDC3912D-B07A-2841-B05C-38B5563E42D0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7974635" y="2926548"/>
            <a:ext cx="34372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30479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0" name="Google Shape;35;p13">
            <a:extLst>
              <a:ext uri="{FF2B5EF4-FFF2-40B4-BE49-F238E27FC236}">
                <a16:creationId xmlns:a16="http://schemas.microsoft.com/office/drawing/2014/main" id="{B476F5DB-5202-B84D-9014-43E9F22EB4DE}"/>
              </a:ext>
            </a:extLst>
          </p:cNvPr>
          <p:cNvPicPr preferRelativeResize="0"/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563" y="5051368"/>
            <a:ext cx="3024765" cy="1438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3;g20387ae516f_0_18">
            <a:extLst>
              <a:ext uri="{FF2B5EF4-FFF2-40B4-BE49-F238E27FC236}">
                <a16:creationId xmlns:a16="http://schemas.microsoft.com/office/drawing/2014/main" id="{4D1B5DBE-D712-7147-9D4E-8C523EEC9193}"/>
              </a:ext>
            </a:extLst>
          </p:cNvPr>
          <p:cNvPicPr preferRelativeResize="0"/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945" y="709261"/>
            <a:ext cx="2439767" cy="28523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4;g20387ae516f_0_18">
            <a:extLst>
              <a:ext uri="{FF2B5EF4-FFF2-40B4-BE49-F238E27FC236}">
                <a16:creationId xmlns:a16="http://schemas.microsoft.com/office/drawing/2014/main" id="{AC8F6C87-779E-F741-806E-13BACFE6A1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352" y="994493"/>
            <a:ext cx="7054849" cy="429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88410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Replac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95;g20387ae516f_0_89">
            <a:extLst>
              <a:ext uri="{FF2B5EF4-FFF2-40B4-BE49-F238E27FC236}">
                <a16:creationId xmlns:a16="http://schemas.microsoft.com/office/drawing/2014/main" id="{82591141-AF2A-3C44-948E-6DE35F169E72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" name="Google Shape;90;p45">
            <a:extLst>
              <a:ext uri="{FF2B5EF4-FFF2-40B4-BE49-F238E27FC236}">
                <a16:creationId xmlns:a16="http://schemas.microsoft.com/office/drawing/2014/main" id="{49CA7C9A-D06B-0D42-9170-AA59EA0C4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Google Shape;93;p46">
            <a:extLst>
              <a:ext uri="{FF2B5EF4-FFF2-40B4-BE49-F238E27FC236}">
                <a16:creationId xmlns:a16="http://schemas.microsoft.com/office/drawing/2014/main" id="{50FEEA9E-6BA9-1B43-89C7-281CC245CC0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4;p46">
            <a:extLst>
              <a:ext uri="{FF2B5EF4-FFF2-40B4-BE49-F238E27FC236}">
                <a16:creationId xmlns:a16="http://schemas.microsoft.com/office/drawing/2014/main" id="{2EE5E483-E4AB-824E-87DA-8F2C707BA031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96;p46">
            <a:extLst>
              <a:ext uri="{FF2B5EF4-FFF2-40B4-BE49-F238E27FC236}">
                <a16:creationId xmlns:a16="http://schemas.microsoft.com/office/drawing/2014/main" id="{85DD64A7-6735-FC43-9D61-736856216751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9F7B7FB0-E509-A042-B89A-13E395AF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1" y="692149"/>
            <a:ext cx="5278967" cy="547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3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Light_F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70;p9">
            <a:extLst>
              <a:ext uri="{FF2B5EF4-FFF2-40B4-BE49-F238E27FC236}">
                <a16:creationId xmlns:a16="http://schemas.microsoft.com/office/drawing/2014/main" id="{21B01721-CC22-F847-BF69-F7AB091F76BD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789" y="719677"/>
            <a:ext cx="2222043" cy="25823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0;p12">
            <a:extLst>
              <a:ext uri="{FF2B5EF4-FFF2-40B4-BE49-F238E27FC236}">
                <a16:creationId xmlns:a16="http://schemas.microsoft.com/office/drawing/2014/main" id="{B6CFA5E4-5D27-1B4C-891E-988C049FC5AE}"/>
              </a:ext>
            </a:extLst>
          </p:cNvPr>
          <p:cNvSpPr/>
          <p:nvPr userDrawn="1"/>
        </p:nvSpPr>
        <p:spPr>
          <a:xfrm>
            <a:off x="804333" y="1778033"/>
            <a:ext cx="7793600" cy="3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33" b="1" i="0" u="none" strike="noStrike" cap="none">
                <a:solidFill>
                  <a:schemeClr val="bg1"/>
                </a:solidFill>
              </a:rPr>
              <a:t>Sia </a:t>
            </a:r>
            <a:r>
              <a:rPr lang="en-US" sz="2533" b="1" i="0" u="none" strike="noStrike" cap="none" dirty="0">
                <a:solidFill>
                  <a:schemeClr val="bg1"/>
                </a:solidFill>
              </a:rPr>
              <a:t>Partners </a:t>
            </a:r>
            <a:r>
              <a:rPr lang="en-US" sz="2533" b="1" i="0" u="none" strike="noStrike" cap="none" dirty="0" err="1">
                <a:solidFill>
                  <a:schemeClr val="bg1"/>
                </a:solidFill>
              </a:rPr>
              <a:t>réinvente</a:t>
            </a:r>
            <a:r>
              <a:rPr lang="en-US" sz="2533" b="1" i="0" u="none" strike="noStrike" cap="none" dirty="0">
                <a:solidFill>
                  <a:schemeClr val="bg1"/>
                </a:solidFill>
              </a:rPr>
              <a:t> le métier du conseil et </a:t>
            </a:r>
            <a:r>
              <a:rPr lang="en-US" sz="2533" b="1" i="0" u="none" strike="noStrike" cap="none" dirty="0" err="1">
                <a:solidFill>
                  <a:schemeClr val="bg1"/>
                </a:solidFill>
              </a:rPr>
              <a:t>apporte</a:t>
            </a:r>
            <a:r>
              <a:rPr lang="en-US" sz="2533" b="1" i="0" u="none" strike="noStrike" cap="none" dirty="0">
                <a:solidFill>
                  <a:schemeClr val="bg1"/>
                </a:solidFill>
              </a:rPr>
              <a:t> un regard innovant et des </a:t>
            </a:r>
            <a:r>
              <a:rPr lang="en-US" sz="2533" b="1" i="0" u="none" strike="noStrike" cap="none" dirty="0" err="1">
                <a:solidFill>
                  <a:schemeClr val="bg1"/>
                </a:solidFill>
              </a:rPr>
              <a:t>résultats</a:t>
            </a:r>
            <a:r>
              <a:rPr lang="en-US" sz="2533" b="1" i="0" u="none" strike="noStrike" cap="none" dirty="0">
                <a:solidFill>
                  <a:schemeClr val="bg1"/>
                </a:solidFill>
              </a:rPr>
              <a:t> </a:t>
            </a:r>
            <a:r>
              <a:rPr lang="en-US" sz="2533" b="1" i="0" u="none" strike="noStrike" cap="none" dirty="0" err="1">
                <a:solidFill>
                  <a:schemeClr val="bg1"/>
                </a:solidFill>
              </a:rPr>
              <a:t>concrets</a:t>
            </a:r>
            <a:r>
              <a:rPr lang="en-US" sz="2533" b="1" i="0" u="none" strike="noStrike" cap="none" dirty="0">
                <a:solidFill>
                  <a:schemeClr val="bg1"/>
                </a:solidFill>
              </a:rPr>
              <a:t> </a:t>
            </a:r>
            <a:r>
              <a:rPr lang="en-US" sz="2533" b="1" i="0" u="none" strike="noStrike" cap="none" dirty="0" err="1">
                <a:solidFill>
                  <a:schemeClr val="bg1"/>
                </a:solidFill>
              </a:rPr>
              <a:t>à</a:t>
            </a:r>
            <a:r>
              <a:rPr lang="en-US" sz="2533" b="1" i="0" u="none" strike="noStrike" cap="none" dirty="0">
                <a:solidFill>
                  <a:schemeClr val="bg1"/>
                </a:solidFill>
              </a:rPr>
              <a:t> </a:t>
            </a:r>
            <a:r>
              <a:rPr lang="en-US" sz="2533" b="1" i="0" u="none" strike="noStrike" cap="none" dirty="0" err="1">
                <a:solidFill>
                  <a:schemeClr val="bg1"/>
                </a:solidFill>
              </a:rPr>
              <a:t>ses</a:t>
            </a:r>
            <a:r>
              <a:rPr lang="en-US" sz="2533" b="1" i="0" u="none" strike="noStrike" cap="none" dirty="0">
                <a:solidFill>
                  <a:schemeClr val="bg1"/>
                </a:solidFill>
              </a:rPr>
              <a:t> clients.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Nous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avons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développé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des solutions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basées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sur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l’Intelligence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Artificielle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et le design pour augmenter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l’impact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nos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missions de conseil. Notre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présence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globale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et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notre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expertise dans plus de 30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secteurs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et services nous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permettent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d’accompagner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nos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clients dans le monde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entier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À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travers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notre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démarche </a:t>
            </a:r>
            <a:r>
              <a:rPr lang="en-US" sz="1200" b="0" i="1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"Consulting for Good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", nous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mettons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notre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expertise au service des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objectifs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RSE de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nos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clients et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faisons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du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développement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durable un levier de performance pour </a:t>
            </a:r>
            <a:r>
              <a:rPr lang="en-US" sz="12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nos</a:t>
            </a:r>
            <a:r>
              <a:rPr lang="en-US" sz="12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clients.</a:t>
            </a:r>
            <a:endParaRPr sz="12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67" dirty="0">
                <a:solidFill>
                  <a:schemeClr val="bg1"/>
                </a:solidFill>
              </a:rPr>
              <a:t>Suivez-nous sur</a:t>
            </a:r>
            <a:r>
              <a:rPr lang="en-US" sz="1067" b="1" dirty="0">
                <a:solidFill>
                  <a:schemeClr val="bg1"/>
                </a:solidFill>
              </a:rPr>
              <a:t> </a:t>
            </a:r>
            <a:r>
              <a:rPr lang="en-US" sz="1067" b="1" dirty="0">
                <a:solidFill>
                  <a:schemeClr val="bg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US" sz="1067" dirty="0">
                <a:solidFill>
                  <a:schemeClr val="bg1"/>
                </a:solidFill>
              </a:rPr>
              <a:t> et </a:t>
            </a:r>
            <a:r>
              <a:rPr lang="en-US" sz="1067" b="1" dirty="0">
                <a:solidFill>
                  <a:schemeClr val="bg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 @SiaPartners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9" name="Google Shape;311;p12">
            <a:hlinkClick r:id="rId5"/>
            <a:extLst>
              <a:ext uri="{FF2B5EF4-FFF2-40B4-BE49-F238E27FC236}">
                <a16:creationId xmlns:a16="http://schemas.microsoft.com/office/drawing/2014/main" id="{4E3FABA8-C8C3-B74A-B387-FB1F4E286A6E}"/>
              </a:ext>
            </a:extLst>
          </p:cNvPr>
          <p:cNvSpPr/>
          <p:nvPr userDrawn="1"/>
        </p:nvSpPr>
        <p:spPr>
          <a:xfrm>
            <a:off x="781545" y="5109217"/>
            <a:ext cx="2109200" cy="484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14E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bg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sia-partners.com</a:t>
            </a:r>
            <a:endParaRPr sz="12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313;p12">
            <a:extLst>
              <a:ext uri="{FF2B5EF4-FFF2-40B4-BE49-F238E27FC236}">
                <a16:creationId xmlns:a16="http://schemas.microsoft.com/office/drawing/2014/main" id="{A6E501D6-0D5E-6246-A155-BBCF66AAD9FB}"/>
              </a:ext>
            </a:extLst>
          </p:cNvPr>
          <p:cNvPicPr preferRelativeResize="0"/>
          <p:nvPr userDrawn="1"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601" y="2426794"/>
            <a:ext cx="4501400" cy="4203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41905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Dark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10;p12">
            <a:extLst>
              <a:ext uri="{FF2B5EF4-FFF2-40B4-BE49-F238E27FC236}">
                <a16:creationId xmlns:a16="http://schemas.microsoft.com/office/drawing/2014/main" id="{F82EAD7E-7807-C248-8F12-E95FA93F4FCF}"/>
              </a:ext>
            </a:extLst>
          </p:cNvPr>
          <p:cNvSpPr/>
          <p:nvPr userDrawn="1"/>
        </p:nvSpPr>
        <p:spPr>
          <a:xfrm>
            <a:off x="804333" y="1778033"/>
            <a:ext cx="7793600" cy="3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33" b="1" i="0" u="none" strike="noStrike" cap="none" dirty="0">
                <a:solidFill>
                  <a:schemeClr val="lt2"/>
                </a:solidFill>
              </a:rPr>
              <a:t>Sia Partners </a:t>
            </a:r>
            <a:r>
              <a:rPr lang="en-US" sz="2533" b="1" i="0" u="none" strike="noStrike" cap="none" dirty="0" err="1">
                <a:solidFill>
                  <a:schemeClr val="lt2"/>
                </a:solidFill>
              </a:rPr>
              <a:t>réinvente</a:t>
            </a:r>
            <a:r>
              <a:rPr lang="en-US" sz="2533" b="1" i="0" u="none" strike="noStrike" cap="none" dirty="0">
                <a:solidFill>
                  <a:schemeClr val="lt2"/>
                </a:solidFill>
              </a:rPr>
              <a:t> le métier du conseil et </a:t>
            </a:r>
            <a:r>
              <a:rPr lang="en-US" sz="2533" b="1" i="0" u="none" strike="noStrike" cap="none" dirty="0" err="1">
                <a:solidFill>
                  <a:schemeClr val="lt2"/>
                </a:solidFill>
              </a:rPr>
              <a:t>apporte</a:t>
            </a:r>
            <a:r>
              <a:rPr lang="en-US" sz="2533" b="1" i="0" u="none" strike="noStrike" cap="none" dirty="0">
                <a:solidFill>
                  <a:schemeClr val="lt2"/>
                </a:solidFill>
              </a:rPr>
              <a:t> un regard innovant et des </a:t>
            </a:r>
            <a:r>
              <a:rPr lang="en-US" sz="2533" b="1" i="0" u="none" strike="noStrike" cap="none" dirty="0" err="1">
                <a:solidFill>
                  <a:schemeClr val="lt2"/>
                </a:solidFill>
              </a:rPr>
              <a:t>résultats</a:t>
            </a:r>
            <a:r>
              <a:rPr lang="en-US" sz="2533" b="1" i="0" u="none" strike="noStrike" cap="none" dirty="0">
                <a:solidFill>
                  <a:schemeClr val="lt2"/>
                </a:solidFill>
              </a:rPr>
              <a:t> </a:t>
            </a:r>
            <a:r>
              <a:rPr lang="en-US" sz="2533" b="1" i="0" u="none" strike="noStrike" cap="none" dirty="0" err="1">
                <a:solidFill>
                  <a:schemeClr val="lt2"/>
                </a:solidFill>
              </a:rPr>
              <a:t>concrets</a:t>
            </a:r>
            <a:r>
              <a:rPr lang="en-US" sz="2533" b="1" i="0" u="none" strike="noStrike" cap="none" dirty="0">
                <a:solidFill>
                  <a:schemeClr val="lt2"/>
                </a:solidFill>
              </a:rPr>
              <a:t> </a:t>
            </a:r>
            <a:r>
              <a:rPr lang="en-US" sz="2533" b="1" i="0" u="none" strike="noStrike" cap="none" dirty="0" err="1">
                <a:solidFill>
                  <a:schemeClr val="lt2"/>
                </a:solidFill>
              </a:rPr>
              <a:t>à</a:t>
            </a:r>
            <a:r>
              <a:rPr lang="en-US" sz="2533" b="1" i="0" u="none" strike="noStrike" cap="none" dirty="0">
                <a:solidFill>
                  <a:schemeClr val="lt2"/>
                </a:solidFill>
              </a:rPr>
              <a:t> </a:t>
            </a:r>
            <a:r>
              <a:rPr lang="en-US" sz="2533" b="1" i="0" u="none" strike="noStrike" cap="none" dirty="0" err="1">
                <a:solidFill>
                  <a:schemeClr val="lt2"/>
                </a:solidFill>
              </a:rPr>
              <a:t>ses</a:t>
            </a:r>
            <a:r>
              <a:rPr lang="en-US" sz="2533" b="1" i="0" u="none" strike="noStrike" cap="none" dirty="0">
                <a:solidFill>
                  <a:schemeClr val="lt2"/>
                </a:solidFill>
              </a:rPr>
              <a:t> clients. </a:t>
            </a:r>
            <a:endParaRPr sz="2533" b="1" i="0" u="none" strike="noStrike" cap="none" dirty="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Nous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avons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développé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des solutions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basées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sur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l’Intelligence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Artificielle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et le design pour augmenter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l’impact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nos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missions de conseil. Notre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présence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globale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et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notre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expertise dans plus de 30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secteurs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et services nous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permettent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d’accompagner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nos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clients dans le monde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entier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À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travers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notre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démarche </a:t>
            </a:r>
            <a:r>
              <a:rPr lang="en-US" sz="1200" b="0" i="1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"Consulting for Good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", nous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mettons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notre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expertise au service des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objectifs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RSE de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nos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clients et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faisons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du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développement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durable un levier de performance pour </a:t>
            </a:r>
            <a:r>
              <a:rPr lang="en-US" sz="1200" b="0" i="0" u="none" strike="noStrike" cap="none" dirty="0" err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nos</a:t>
            </a:r>
            <a:r>
              <a:rPr lang="en-US" sz="1200" b="0" i="0" u="none" strike="noStrike" cap="none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clients.</a:t>
            </a:r>
            <a:endParaRPr sz="12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067" dirty="0">
                <a:solidFill>
                  <a:schemeClr val="lt2"/>
                </a:solidFill>
              </a:rPr>
              <a:t>Suivez-nous sur</a:t>
            </a:r>
            <a:r>
              <a:rPr lang="en-US" sz="1067" b="1" dirty="0">
                <a:solidFill>
                  <a:schemeClr val="lt2"/>
                </a:solidFill>
              </a:rPr>
              <a:t> </a:t>
            </a:r>
            <a:r>
              <a:rPr lang="en-US" sz="1067" b="1" dirty="0">
                <a:solidFill>
                  <a:schemeClr val="lt2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lang="en-US" sz="1067" dirty="0">
                <a:solidFill>
                  <a:schemeClr val="lt2"/>
                </a:solidFill>
              </a:rPr>
              <a:t> et </a:t>
            </a:r>
            <a:r>
              <a:rPr lang="en-US" sz="1067" b="1" dirty="0">
                <a:solidFill>
                  <a:schemeClr val="lt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 @SiaPartners</a:t>
            </a: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15" name="Google Shape;311;p12">
            <a:hlinkClick r:id="rId4"/>
            <a:extLst>
              <a:ext uri="{FF2B5EF4-FFF2-40B4-BE49-F238E27FC236}">
                <a16:creationId xmlns:a16="http://schemas.microsoft.com/office/drawing/2014/main" id="{FB0AACF6-1B75-FF4D-96FA-CC71F9F8F063}"/>
              </a:ext>
            </a:extLst>
          </p:cNvPr>
          <p:cNvSpPr/>
          <p:nvPr userDrawn="1"/>
        </p:nvSpPr>
        <p:spPr>
          <a:xfrm>
            <a:off x="781545" y="5109217"/>
            <a:ext cx="2109200" cy="4844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14E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accent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sia-partners.com</a:t>
            </a:r>
            <a:endParaRPr sz="12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312;p12">
            <a:extLst>
              <a:ext uri="{FF2B5EF4-FFF2-40B4-BE49-F238E27FC236}">
                <a16:creationId xmlns:a16="http://schemas.microsoft.com/office/drawing/2014/main" id="{1B750514-D469-1A44-B542-153942AD5092}"/>
              </a:ext>
            </a:extLst>
          </p:cNvPr>
          <p:cNvPicPr preferRelativeResize="0"/>
          <p:nvPr userDrawn="1"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29" y="719677"/>
            <a:ext cx="2208967" cy="25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13;p12">
            <a:extLst>
              <a:ext uri="{FF2B5EF4-FFF2-40B4-BE49-F238E27FC236}">
                <a16:creationId xmlns:a16="http://schemas.microsoft.com/office/drawing/2014/main" id="{CF07408D-8B0D-E645-990C-3343622E7651}"/>
              </a:ext>
            </a:extLst>
          </p:cNvPr>
          <p:cNvPicPr preferRelativeResize="0"/>
          <p:nvPr userDrawn="1"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601" y="2426794"/>
            <a:ext cx="4501400" cy="4203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50435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_Light_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70;p9">
            <a:extLst>
              <a:ext uri="{FF2B5EF4-FFF2-40B4-BE49-F238E27FC236}">
                <a16:creationId xmlns:a16="http://schemas.microsoft.com/office/drawing/2014/main" id="{21B01721-CC22-F847-BF69-F7AB091F76BD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789" y="719677"/>
            <a:ext cx="2222043" cy="2582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D22B328C-C031-DF4E-AD07-ACA873A5F6D2}"/>
              </a:ext>
            </a:extLst>
          </p:cNvPr>
          <p:cNvGrpSpPr/>
          <p:nvPr userDrawn="1"/>
        </p:nvGrpSpPr>
        <p:grpSpPr>
          <a:xfrm>
            <a:off x="797789" y="1932595"/>
            <a:ext cx="7800144" cy="2992811"/>
            <a:chOff x="598342" y="1333525"/>
            <a:chExt cx="5850108" cy="2244608"/>
          </a:xfrm>
        </p:grpSpPr>
        <p:sp>
          <p:nvSpPr>
            <p:cNvPr id="8" name="Google Shape;310;p12">
              <a:extLst>
                <a:ext uri="{FF2B5EF4-FFF2-40B4-BE49-F238E27FC236}">
                  <a16:creationId xmlns:a16="http://schemas.microsoft.com/office/drawing/2014/main" id="{B6CFA5E4-5D27-1B4C-891E-988C049FC5AE}"/>
                </a:ext>
              </a:extLst>
            </p:cNvPr>
            <p:cNvSpPr/>
            <p:nvPr userDrawn="1"/>
          </p:nvSpPr>
          <p:spPr>
            <a:xfrm>
              <a:off x="603250" y="1333525"/>
              <a:ext cx="5845200" cy="22446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609585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533" b="1" dirty="0">
                  <a:solidFill>
                    <a:srgbClr val="1A1A1A"/>
                  </a:solidFill>
                  <a:effectLst/>
                  <a:latin typeface="+mj-lt"/>
                </a:rPr>
                <a:t>Sia </a:t>
              </a:r>
              <a:r>
                <a:rPr lang="fr-FR" sz="2533" b="1" dirty="0" err="1">
                  <a:solidFill>
                    <a:srgbClr val="1A1A1A"/>
                  </a:solidFill>
                  <a:effectLst/>
                  <a:latin typeface="+mj-lt"/>
                </a:rPr>
                <a:t>Partners</a:t>
              </a:r>
              <a:r>
                <a:rPr lang="fr-FR" sz="2533" b="1" dirty="0">
                  <a:solidFill>
                    <a:srgbClr val="1A1A1A"/>
                  </a:solidFill>
                  <a:effectLst/>
                  <a:latin typeface="+mj-lt"/>
                </a:rPr>
                <a:t> </a:t>
              </a:r>
              <a:r>
                <a:rPr lang="fr-FR" sz="2533" b="1" dirty="0" err="1">
                  <a:solidFill>
                    <a:srgbClr val="1A1A1A"/>
                  </a:solidFill>
                  <a:effectLst/>
                  <a:latin typeface="+mj-lt"/>
                </a:rPr>
                <a:t>is</a:t>
              </a:r>
              <a:r>
                <a:rPr lang="fr-FR" sz="2533" b="1" dirty="0">
                  <a:solidFill>
                    <a:srgbClr val="1A1A1A"/>
                  </a:solidFill>
                  <a:effectLst/>
                  <a:latin typeface="+mj-lt"/>
                </a:rPr>
                <a:t> a </a:t>
              </a:r>
              <a:r>
                <a:rPr lang="fr-FR" sz="2533" b="1" dirty="0" err="1">
                  <a:solidFill>
                    <a:srgbClr val="1A1A1A"/>
                  </a:solidFill>
                  <a:effectLst/>
                  <a:latin typeface="+mj-lt"/>
                </a:rPr>
                <a:t>next-generation</a:t>
              </a:r>
              <a:r>
                <a:rPr lang="fr-FR" sz="2533" b="1" dirty="0">
                  <a:solidFill>
                    <a:srgbClr val="1A1A1A"/>
                  </a:solidFill>
                  <a:effectLst/>
                  <a:latin typeface="+mj-lt"/>
                </a:rPr>
                <a:t> </a:t>
              </a:r>
            </a:p>
            <a:p>
              <a:pPr marL="0" marR="0" lvl="0" indent="0" algn="l" defTabSz="609585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533" b="1" dirty="0">
                  <a:solidFill>
                    <a:srgbClr val="1A1A1A"/>
                  </a:solidFill>
                  <a:effectLst/>
                  <a:latin typeface="+mj-lt"/>
                </a:rPr>
                <a:t>management consulting</a:t>
              </a:r>
              <a:r>
                <a:rPr lang="en-US" sz="2533" b="1" i="0" u="none" strike="noStrike" cap="none" dirty="0">
                  <a:solidFill>
                    <a:schemeClr val="bg1"/>
                  </a:solidFill>
                  <a:latin typeface="+mj-lt"/>
                </a:rPr>
                <a:t>. 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chemeClr val="bg1"/>
                </a:solidFill>
              </a:endParaRPr>
            </a:p>
            <a:p>
              <a:pPr algn="just"/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We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offer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a unique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blend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of AI and design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capabilities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,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augmenting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traditional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consulting to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deliver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superior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value to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our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clients.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With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expertise in more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than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30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sectors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and services,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we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optimize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client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projects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worldwide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.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Through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our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i="1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Consulting for Good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approach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,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we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strive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for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next-level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impact by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developing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innovative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CSR solutions for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our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clients,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making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sustainability</a:t>
              </a:r>
              <a:r>
                <a:rPr lang="fr-FR" sz="1200" dirty="0">
                  <a:solidFill>
                    <a:srgbClr val="1A1A1A"/>
                  </a:solidFill>
                  <a:effectLst/>
                  <a:latin typeface="Proxima Nova" panose="02000506030000020004" pitchFamily="2" charset="0"/>
                </a:rPr>
                <a:t> a lever for profitable transformation.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chemeClr val="bg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067" dirty="0">
                  <a:solidFill>
                    <a:schemeClr val="bg1"/>
                  </a:solidFill>
                </a:rPr>
                <a:t>Follow us on </a:t>
              </a:r>
              <a:r>
                <a:rPr lang="en-US" sz="1067" b="1" dirty="0">
                  <a:solidFill>
                    <a:schemeClr val="bg1"/>
                  </a:solidFill>
                  <a:uFill>
                    <a:noFill/>
                  </a:u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LinkedIn</a:t>
              </a:r>
              <a:r>
                <a:rPr lang="en-US" sz="1067" dirty="0">
                  <a:solidFill>
                    <a:schemeClr val="bg1"/>
                  </a:solidFill>
                </a:rPr>
                <a:t> and </a:t>
              </a:r>
              <a:r>
                <a:rPr lang="en-US" sz="1067" b="1" dirty="0">
                  <a:solidFill>
                    <a:schemeClr val="bg1"/>
                  </a:solidFill>
                  <a:uFill>
                    <a:noFill/>
                  </a:u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Twitter @SiaPartners</a:t>
              </a:r>
              <a:endParaRPr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Google Shape;311;p12">
              <a:hlinkClick r:id="rId5"/>
              <a:extLst>
                <a:ext uri="{FF2B5EF4-FFF2-40B4-BE49-F238E27FC236}">
                  <a16:creationId xmlns:a16="http://schemas.microsoft.com/office/drawing/2014/main" id="{4E3FABA8-C8C3-B74A-B387-FB1F4E286A6E}"/>
                </a:ext>
              </a:extLst>
            </p:cNvPr>
            <p:cNvSpPr/>
            <p:nvPr userDrawn="1"/>
          </p:nvSpPr>
          <p:spPr>
            <a:xfrm>
              <a:off x="598342" y="3214833"/>
              <a:ext cx="1581900" cy="3633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14E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chemeClr val="bg1"/>
                  </a:solidFill>
                  <a:uFill>
                    <a:noFill/>
                  </a:u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sia-partners.com</a:t>
              </a:r>
              <a:endParaRPr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" name="Google Shape;313;p12">
            <a:extLst>
              <a:ext uri="{FF2B5EF4-FFF2-40B4-BE49-F238E27FC236}">
                <a16:creationId xmlns:a16="http://schemas.microsoft.com/office/drawing/2014/main" id="{A6E501D6-0D5E-6246-A155-BBCF66AAD9FB}"/>
              </a:ext>
            </a:extLst>
          </p:cNvPr>
          <p:cNvPicPr preferRelativeResize="0"/>
          <p:nvPr userDrawn="1"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601" y="2426794"/>
            <a:ext cx="4501400" cy="4203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27766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_Dark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312;p12">
            <a:extLst>
              <a:ext uri="{FF2B5EF4-FFF2-40B4-BE49-F238E27FC236}">
                <a16:creationId xmlns:a16="http://schemas.microsoft.com/office/drawing/2014/main" id="{1B750514-D469-1A44-B542-153942AD5092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29" y="719677"/>
            <a:ext cx="2208967" cy="258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13;p12">
            <a:extLst>
              <a:ext uri="{FF2B5EF4-FFF2-40B4-BE49-F238E27FC236}">
                <a16:creationId xmlns:a16="http://schemas.microsoft.com/office/drawing/2014/main" id="{CF07408D-8B0D-E645-990C-3343622E7651}"/>
              </a:ext>
            </a:extLst>
          </p:cNvPr>
          <p:cNvPicPr preferRelativeResize="0"/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601" y="2426794"/>
            <a:ext cx="4501400" cy="4203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8713996D-AD20-7945-A629-1D7A3D97CD71}"/>
              </a:ext>
            </a:extLst>
          </p:cNvPr>
          <p:cNvGrpSpPr/>
          <p:nvPr userDrawn="1"/>
        </p:nvGrpSpPr>
        <p:grpSpPr>
          <a:xfrm>
            <a:off x="797789" y="1932595"/>
            <a:ext cx="7800144" cy="2992811"/>
            <a:chOff x="598342" y="1333525"/>
            <a:chExt cx="5850108" cy="2244608"/>
          </a:xfrm>
        </p:grpSpPr>
        <p:sp>
          <p:nvSpPr>
            <p:cNvPr id="9" name="Google Shape;310;p12">
              <a:extLst>
                <a:ext uri="{FF2B5EF4-FFF2-40B4-BE49-F238E27FC236}">
                  <a16:creationId xmlns:a16="http://schemas.microsoft.com/office/drawing/2014/main" id="{34A1A8E1-0D29-1845-A581-AED75256321D}"/>
                </a:ext>
              </a:extLst>
            </p:cNvPr>
            <p:cNvSpPr/>
            <p:nvPr userDrawn="1"/>
          </p:nvSpPr>
          <p:spPr>
            <a:xfrm>
              <a:off x="603250" y="1333525"/>
              <a:ext cx="5845200" cy="22446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609585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533" b="1" dirty="0">
                  <a:solidFill>
                    <a:schemeClr val="accent6"/>
                  </a:solidFill>
                  <a:effectLst/>
                  <a:latin typeface="+mj-lt"/>
                </a:rPr>
                <a:t>Sia </a:t>
              </a:r>
              <a:r>
                <a:rPr lang="fr-FR" sz="2533" b="1" dirty="0" err="1">
                  <a:solidFill>
                    <a:schemeClr val="accent6"/>
                  </a:solidFill>
                  <a:effectLst/>
                  <a:latin typeface="+mj-lt"/>
                </a:rPr>
                <a:t>Partners</a:t>
              </a:r>
              <a:r>
                <a:rPr lang="fr-FR" sz="2533" b="1" dirty="0">
                  <a:solidFill>
                    <a:schemeClr val="accent6"/>
                  </a:solidFill>
                  <a:effectLst/>
                  <a:latin typeface="+mj-lt"/>
                </a:rPr>
                <a:t> </a:t>
              </a:r>
              <a:r>
                <a:rPr lang="fr-FR" sz="2533" b="1" dirty="0" err="1">
                  <a:solidFill>
                    <a:schemeClr val="accent6"/>
                  </a:solidFill>
                  <a:effectLst/>
                  <a:latin typeface="+mj-lt"/>
                </a:rPr>
                <a:t>is</a:t>
              </a:r>
              <a:r>
                <a:rPr lang="fr-FR" sz="2533" b="1" dirty="0">
                  <a:solidFill>
                    <a:schemeClr val="accent6"/>
                  </a:solidFill>
                  <a:effectLst/>
                  <a:latin typeface="+mj-lt"/>
                </a:rPr>
                <a:t> a </a:t>
              </a:r>
              <a:r>
                <a:rPr lang="fr-FR" sz="2533" b="1" dirty="0" err="1">
                  <a:solidFill>
                    <a:schemeClr val="accent6"/>
                  </a:solidFill>
                  <a:effectLst/>
                  <a:latin typeface="+mj-lt"/>
                </a:rPr>
                <a:t>next-generation</a:t>
              </a:r>
              <a:r>
                <a:rPr lang="fr-FR" sz="2533" b="1" dirty="0">
                  <a:solidFill>
                    <a:schemeClr val="accent6"/>
                  </a:solidFill>
                  <a:effectLst/>
                  <a:latin typeface="+mj-lt"/>
                </a:rPr>
                <a:t> </a:t>
              </a:r>
            </a:p>
            <a:p>
              <a:pPr marL="0" marR="0" lvl="0" indent="0" algn="l" defTabSz="609585" rtl="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533" b="1" dirty="0">
                  <a:solidFill>
                    <a:schemeClr val="accent6"/>
                  </a:solidFill>
                  <a:effectLst/>
                  <a:latin typeface="+mj-lt"/>
                </a:rPr>
                <a:t>management consulting </a:t>
              </a:r>
              <a:r>
                <a:rPr lang="fr-FR" sz="2533" b="1" dirty="0" err="1">
                  <a:solidFill>
                    <a:schemeClr val="accent6"/>
                  </a:solidFill>
                  <a:effectLst/>
                  <a:latin typeface="+mj-lt"/>
                </a:rPr>
                <a:t>firm</a:t>
              </a:r>
              <a:r>
                <a:rPr lang="en-US" sz="2533" b="1" i="0" u="none" strike="noStrike" cap="none" dirty="0">
                  <a:solidFill>
                    <a:schemeClr val="accent1"/>
                  </a:solidFill>
                  <a:latin typeface="+mj-lt"/>
                </a:rPr>
                <a:t>.</a:t>
              </a:r>
              <a:r>
                <a:rPr lang="en-US" sz="2533" b="1" i="0" u="none" strike="noStrike" cap="none" dirty="0">
                  <a:solidFill>
                    <a:schemeClr val="accent6"/>
                  </a:solidFill>
                  <a:latin typeface="+mj-lt"/>
                </a:rPr>
                <a:t> 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chemeClr val="accent6"/>
                </a:solidFill>
              </a:endParaRPr>
            </a:p>
            <a:p>
              <a:pPr algn="just"/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We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offer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a unique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blend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of AI and design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capabilities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,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augmenting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traditional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consulting to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deliver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superior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value to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our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clients.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With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expertise in more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than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30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sectors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and services,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we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optimize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client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projects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worldwide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.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Through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our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i="1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Consulting for Good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approach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,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we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strive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for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next-level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impact by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developing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innovative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CSR solutions for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our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clients,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making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</a:t>
              </a:r>
              <a:r>
                <a:rPr lang="fr-FR" sz="1200" dirty="0" err="1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sustainability</a:t>
              </a:r>
              <a:r>
                <a:rPr lang="fr-FR" sz="1200" dirty="0">
                  <a:solidFill>
                    <a:schemeClr val="accent6"/>
                  </a:solidFill>
                  <a:effectLst/>
                  <a:latin typeface="Proxima Nova" panose="02000506030000020004" pitchFamily="2" charset="0"/>
                </a:rPr>
                <a:t> a lever for profitable transformation.</a:t>
              </a:r>
            </a:p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33" dirty="0">
                <a:solidFill>
                  <a:schemeClr val="accent6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067" dirty="0">
                  <a:solidFill>
                    <a:schemeClr val="accent6"/>
                  </a:solidFill>
                </a:rPr>
                <a:t>Follow us on </a:t>
              </a:r>
              <a:r>
                <a:rPr lang="en-US" sz="1067" b="1" dirty="0">
                  <a:solidFill>
                    <a:schemeClr val="accent6"/>
                  </a:solidFill>
                  <a:uFill>
                    <a:noFill/>
                  </a:u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LinkedIn</a:t>
              </a:r>
              <a:r>
                <a:rPr lang="en-US" sz="1067" dirty="0">
                  <a:solidFill>
                    <a:schemeClr val="accent6"/>
                  </a:solidFill>
                </a:rPr>
                <a:t> and </a:t>
              </a:r>
              <a:r>
                <a:rPr lang="en-US" sz="1067" b="1" dirty="0">
                  <a:solidFill>
                    <a:schemeClr val="accent6"/>
                  </a:solidFill>
                  <a:uFill>
                    <a:noFill/>
                  </a:u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Twitter @SiaPartners</a:t>
              </a:r>
              <a:endParaRPr sz="1200" dirty="0">
                <a:solidFill>
                  <a:schemeClr val="accent6"/>
                </a:solidFill>
              </a:endParaRPr>
            </a:p>
          </p:txBody>
        </p:sp>
        <p:sp>
          <p:nvSpPr>
            <p:cNvPr id="10" name="Google Shape;311;p12">
              <a:hlinkClick r:id="rId6"/>
              <a:extLst>
                <a:ext uri="{FF2B5EF4-FFF2-40B4-BE49-F238E27FC236}">
                  <a16:creationId xmlns:a16="http://schemas.microsoft.com/office/drawing/2014/main" id="{241F21D5-8C6E-6E4F-9AEA-65B14887C1D3}"/>
                </a:ext>
              </a:extLst>
            </p:cNvPr>
            <p:cNvSpPr/>
            <p:nvPr userDrawn="1"/>
          </p:nvSpPr>
          <p:spPr>
            <a:xfrm>
              <a:off x="598342" y="3214833"/>
              <a:ext cx="1581900" cy="3633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14E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None/>
              </a:pPr>
              <a:r>
                <a:rPr lang="en-US" sz="1200" b="1" i="0" u="none" strike="noStrike" cap="none" dirty="0">
                  <a:solidFill>
                    <a:schemeClr val="accent1"/>
                  </a:solidFill>
                  <a:uFill>
                    <a:noFill/>
                  </a:uFill>
                  <a:latin typeface="Arial"/>
                  <a:ea typeface="Arial"/>
                  <a:cs typeface="Arial"/>
                  <a:sym typeface="Arial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sia-partners.com</a:t>
              </a:r>
              <a:endParaRPr sz="12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5117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Pri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70;p9">
            <a:extLst>
              <a:ext uri="{FF2B5EF4-FFF2-40B4-BE49-F238E27FC236}">
                <a16:creationId xmlns:a16="http://schemas.microsoft.com/office/drawing/2014/main" id="{75A3F641-656B-FA4A-B009-1F13F056FC0F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639" y="709261"/>
            <a:ext cx="2454372" cy="2852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;g20387ae516f_0_18">
            <a:extLst>
              <a:ext uri="{FF2B5EF4-FFF2-40B4-BE49-F238E27FC236}">
                <a16:creationId xmlns:a16="http://schemas.microsoft.com/office/drawing/2014/main" id="{922F2484-AEF5-F049-9F7B-2B2C0C09C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8055" y="5315579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Google Shape;10;g20387ae516f_0_18">
            <a:extLst>
              <a:ext uri="{FF2B5EF4-FFF2-40B4-BE49-F238E27FC236}">
                <a16:creationId xmlns:a16="http://schemas.microsoft.com/office/drawing/2014/main" id="{19B97A9C-1800-234A-8FFC-E84BC9A4344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788055" y="5536513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1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11;g20387ae516f_0_18">
            <a:extLst>
              <a:ext uri="{FF2B5EF4-FFF2-40B4-BE49-F238E27FC236}">
                <a16:creationId xmlns:a16="http://schemas.microsoft.com/office/drawing/2014/main" id="{B96E818B-07B1-8D46-A053-302C4B6AB05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788055" y="5757448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Google Shape;12;g20387ae516f_0_18">
            <a:extLst>
              <a:ext uri="{FF2B5EF4-FFF2-40B4-BE49-F238E27FC236}">
                <a16:creationId xmlns:a16="http://schemas.microsoft.com/office/drawing/2014/main" id="{93DDBBD7-D70D-5D49-9728-98590A0B4A27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788055" y="5978383"/>
            <a:ext cx="34632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Google Shape;14;g20387ae516f_0_18">
            <a:extLst>
              <a:ext uri="{FF2B5EF4-FFF2-40B4-BE49-F238E27FC236}">
                <a16:creationId xmlns:a16="http://schemas.microsoft.com/office/drawing/2014/main" id="{F15CE67D-9257-204C-9C16-70B1654771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352" y="994493"/>
            <a:ext cx="7054849" cy="429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36000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Arial"/>
              <a:buNone/>
              <a:defRPr sz="44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3" name="Google Shape;15;g20387ae516f_0_18">
            <a:extLst>
              <a:ext uri="{FF2B5EF4-FFF2-40B4-BE49-F238E27FC236}">
                <a16:creationId xmlns:a16="http://schemas.microsoft.com/office/drawing/2014/main" id="{F58DFF7B-B324-164B-92D3-08CA2F74D412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4398656" y="5315579"/>
            <a:ext cx="3424544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Google Shape;16;g20387ae516f_0_18">
            <a:extLst>
              <a:ext uri="{FF2B5EF4-FFF2-40B4-BE49-F238E27FC236}">
                <a16:creationId xmlns:a16="http://schemas.microsoft.com/office/drawing/2014/main" id="{DB2ECFF2-815D-864C-8875-213DBB32976D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4398656" y="5536513"/>
            <a:ext cx="3424544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1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Google Shape;17;g20387ae516f_0_18">
            <a:extLst>
              <a:ext uri="{FF2B5EF4-FFF2-40B4-BE49-F238E27FC236}">
                <a16:creationId xmlns:a16="http://schemas.microsoft.com/office/drawing/2014/main" id="{6A471DD4-A40D-3A40-9082-DB15D57CCC16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4398656" y="5757448"/>
            <a:ext cx="3424544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Google Shape;18;g20387ae516f_0_18">
            <a:extLst>
              <a:ext uri="{FF2B5EF4-FFF2-40B4-BE49-F238E27FC236}">
                <a16:creationId xmlns:a16="http://schemas.microsoft.com/office/drawing/2014/main" id="{442E142D-204C-2F49-A6F9-205557B6DECA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4398656" y="5978383"/>
            <a:ext cx="3424544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Google Shape;19;g20387ae516f_0_18">
            <a:extLst>
              <a:ext uri="{FF2B5EF4-FFF2-40B4-BE49-F238E27FC236}">
                <a16:creationId xmlns:a16="http://schemas.microsoft.com/office/drawing/2014/main" id="{EECF2629-B1D8-7849-A339-DD1185C361A6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7953056" y="5294000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Google Shape;20;g20387ae516f_0_18">
            <a:extLst>
              <a:ext uri="{FF2B5EF4-FFF2-40B4-BE49-F238E27FC236}">
                <a16:creationId xmlns:a16="http://schemas.microsoft.com/office/drawing/2014/main" id="{C65DE095-30EF-2944-8DA8-1AA4C18DA273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7953056" y="5514935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1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21;g20387ae516f_0_18">
            <a:extLst>
              <a:ext uri="{FF2B5EF4-FFF2-40B4-BE49-F238E27FC236}">
                <a16:creationId xmlns:a16="http://schemas.microsoft.com/office/drawing/2014/main" id="{67E12C48-EC3A-124B-83F5-B5CEF92F9D3D}"/>
              </a:ext>
            </a:extLst>
          </p:cNvPr>
          <p:cNvSpPr txBox="1">
            <a:spLocks noGrp="1"/>
          </p:cNvSpPr>
          <p:nvPr>
            <p:ph type="body" idx="14"/>
          </p:nvPr>
        </p:nvSpPr>
        <p:spPr>
          <a:xfrm>
            <a:off x="7953056" y="5735869"/>
            <a:ext cx="34632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2;g20387ae516f_0_18">
            <a:extLst>
              <a:ext uri="{FF2B5EF4-FFF2-40B4-BE49-F238E27FC236}">
                <a16:creationId xmlns:a16="http://schemas.microsoft.com/office/drawing/2014/main" id="{7E565E28-D4FF-A548-9FE4-23BF8713EF4B}"/>
              </a:ext>
            </a:extLst>
          </p:cNvPr>
          <p:cNvSpPr txBox="1">
            <a:spLocks noGrp="1"/>
          </p:cNvSpPr>
          <p:nvPr>
            <p:ph type="body" idx="15"/>
          </p:nvPr>
        </p:nvSpPr>
        <p:spPr>
          <a:xfrm>
            <a:off x="7953056" y="5956804"/>
            <a:ext cx="34632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310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5;p10">
            <a:extLst>
              <a:ext uri="{FF2B5EF4-FFF2-40B4-BE49-F238E27FC236}">
                <a16:creationId xmlns:a16="http://schemas.microsoft.com/office/drawing/2014/main" id="{C5922528-6DDD-854F-80D0-B3140BC208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87867" y="719667"/>
            <a:ext cx="6999600" cy="54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609585" marR="0" lvl="0" indent="-49952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+mj-lt"/>
              <a:buAutoNum type="arabicPeriod"/>
              <a:defRPr sz="2400" b="1" i="0" u="none" strike="noStrike" cap="none">
                <a:solidFill>
                  <a:schemeClr val="lt2"/>
                </a:solidFill>
              </a:defRPr>
            </a:lvl1pPr>
            <a:lvl2pPr marL="1219170" marR="0" lvl="1" indent="-440256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Arial"/>
              <a:buAutoNum type="alphaLcParenR"/>
              <a:defRPr sz="1867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89457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AutoNum type="romanLcPeriod"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8099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809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87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8;p45">
            <a:extLst>
              <a:ext uri="{FF2B5EF4-FFF2-40B4-BE49-F238E27FC236}">
                <a16:creationId xmlns:a16="http://schemas.microsoft.com/office/drawing/2014/main" id="{75C3D1A1-C71E-EA41-A492-B4828874D881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9;p45">
            <a:extLst>
              <a:ext uri="{FF2B5EF4-FFF2-40B4-BE49-F238E27FC236}">
                <a16:creationId xmlns:a16="http://schemas.microsoft.com/office/drawing/2014/main" id="{7ED46E83-6233-7A4F-89D1-CEDB1342961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0;p45">
            <a:extLst>
              <a:ext uri="{FF2B5EF4-FFF2-40B4-BE49-F238E27FC236}">
                <a16:creationId xmlns:a16="http://schemas.microsoft.com/office/drawing/2014/main" id="{49CA7C9A-D06B-0D42-9170-AA59EA0C4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Google Shape;91;p45">
            <a:extLst>
              <a:ext uri="{FF2B5EF4-FFF2-40B4-BE49-F238E27FC236}">
                <a16:creationId xmlns:a16="http://schemas.microsoft.com/office/drawing/2014/main" id="{4869AEFD-50AB-4944-87B7-A038CA809B67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47331"/>
            <a:ext cx="1339315" cy="162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191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_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0;p45">
            <a:extLst>
              <a:ext uri="{FF2B5EF4-FFF2-40B4-BE49-F238E27FC236}">
                <a16:creationId xmlns:a16="http://schemas.microsoft.com/office/drawing/2014/main" id="{49CA7C9A-D06B-0D42-9170-AA59EA0C4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Google Shape;93;p46">
            <a:extLst>
              <a:ext uri="{FF2B5EF4-FFF2-40B4-BE49-F238E27FC236}">
                <a16:creationId xmlns:a16="http://schemas.microsoft.com/office/drawing/2014/main" id="{50FEEA9E-6BA9-1B43-89C7-281CC245CC02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4;p46">
            <a:extLst>
              <a:ext uri="{FF2B5EF4-FFF2-40B4-BE49-F238E27FC236}">
                <a16:creationId xmlns:a16="http://schemas.microsoft.com/office/drawing/2014/main" id="{2EE5E483-E4AB-824E-87DA-8F2C707BA031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96;p46">
            <a:extLst>
              <a:ext uri="{FF2B5EF4-FFF2-40B4-BE49-F238E27FC236}">
                <a16:creationId xmlns:a16="http://schemas.microsoft.com/office/drawing/2014/main" id="{85DD64A7-6735-FC43-9D61-736856216751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50452"/>
            <a:ext cx="1339315" cy="156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415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_Light_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8;p45">
            <a:extLst>
              <a:ext uri="{FF2B5EF4-FFF2-40B4-BE49-F238E27FC236}">
                <a16:creationId xmlns:a16="http://schemas.microsoft.com/office/drawing/2014/main" id="{75C3D1A1-C71E-EA41-A492-B4828874D881}"/>
              </a:ext>
            </a:extLst>
          </p:cNvPr>
          <p:cNvSpPr txBox="1"/>
          <p:nvPr userDrawn="1"/>
        </p:nvSpPr>
        <p:spPr>
          <a:xfrm>
            <a:off x="10738068" y="6316200"/>
            <a:ext cx="6496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9;p45">
            <a:extLst>
              <a:ext uri="{FF2B5EF4-FFF2-40B4-BE49-F238E27FC236}">
                <a16:creationId xmlns:a16="http://schemas.microsoft.com/office/drawing/2014/main" id="{7ED46E83-6233-7A4F-89D1-CEDB13429615}"/>
              </a:ext>
            </a:extLst>
          </p:cNvPr>
          <p:cNvSpPr txBox="1"/>
          <p:nvPr userDrawn="1"/>
        </p:nvSpPr>
        <p:spPr>
          <a:xfrm>
            <a:off x="2253601" y="6413600"/>
            <a:ext cx="2386400" cy="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9699"/>
              </a:buClr>
              <a:buSzPts val="800"/>
              <a:buFont typeface="Arial"/>
              <a:buNone/>
            </a:pPr>
            <a:r>
              <a:rPr lang="en-US" sz="1067" b="0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067" b="0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0;p45">
            <a:extLst>
              <a:ext uri="{FF2B5EF4-FFF2-40B4-BE49-F238E27FC236}">
                <a16:creationId xmlns:a16="http://schemas.microsoft.com/office/drawing/2014/main" id="{49CA7C9A-D06B-0D42-9170-AA59EA0C4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2400" y="291833"/>
            <a:ext cx="10587200" cy="1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○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7252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■"/>
              <a:defRPr sz="10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Google Shape;91;p45">
            <a:extLst>
              <a:ext uri="{FF2B5EF4-FFF2-40B4-BE49-F238E27FC236}">
                <a16:creationId xmlns:a16="http://schemas.microsoft.com/office/drawing/2014/main" id="{4869AEFD-50AB-4944-87B7-A038CA809B67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33" y="6447331"/>
            <a:ext cx="1339315" cy="1628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9F95DD-4CC1-B14C-B8A1-B528E3D2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1" y="692150"/>
            <a:ext cx="10655300" cy="9985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D9AD38-263E-1C46-8599-5227B983DAC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83350" y="1825625"/>
            <a:ext cx="10640301" cy="4351339"/>
          </a:xfrm>
        </p:spPr>
        <p:txBody>
          <a:bodyPr/>
          <a:lstStyle>
            <a:lvl1pPr marL="0" indent="-95998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287993" indent="-143996"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2pPr>
            <a:lvl3pPr marL="479988" indent="-95998">
              <a:buFont typeface="Police système Courant"/>
              <a:buChar char="-"/>
              <a:defRPr>
                <a:solidFill>
                  <a:schemeClr val="bg1"/>
                </a:solidFill>
              </a:defRPr>
            </a:lvl3pPr>
            <a:lvl4pPr marL="719982" indent="-95998">
              <a:buFont typeface="Police système Courant"/>
              <a:buChar char="‣"/>
              <a:defRPr>
                <a:solidFill>
                  <a:schemeClr val="bg1"/>
                </a:solidFill>
              </a:defRPr>
            </a:lvl4pPr>
            <a:lvl5pPr marL="863978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7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351" y="692150"/>
            <a:ext cx="10655300" cy="998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1" y="1825625"/>
            <a:ext cx="106553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601DC-BBB8-464F-A4D4-5821789E1200}" type="datetimeFigureOut">
              <a:rPr lang="fr-FR" smtClean="0"/>
              <a:t>17/05/2024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3D05F-E927-BA46-8FA5-09EB283199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8968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3" r:id="rId3"/>
    <p:sldLayoutId id="2147483672" r:id="rId4"/>
    <p:sldLayoutId id="2147483674" r:id="rId5"/>
    <p:sldLayoutId id="2147483663" r:id="rId6"/>
    <p:sldLayoutId id="2147483662" r:id="rId7"/>
    <p:sldLayoutId id="2147483675" r:id="rId8"/>
    <p:sldLayoutId id="2147483708" r:id="rId9"/>
    <p:sldLayoutId id="2147483709" r:id="rId10"/>
    <p:sldLayoutId id="2147483676" r:id="rId11"/>
    <p:sldLayoutId id="2147483664" r:id="rId12"/>
    <p:sldLayoutId id="2147483677" r:id="rId13"/>
    <p:sldLayoutId id="2147483678" r:id="rId14"/>
    <p:sldLayoutId id="2147483698" r:id="rId15"/>
    <p:sldLayoutId id="2147483699" r:id="rId16"/>
    <p:sldLayoutId id="2147483700" r:id="rId17"/>
    <p:sldLayoutId id="2147483701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7" r:id="rId25"/>
    <p:sldLayoutId id="2147483688" r:id="rId26"/>
    <p:sldLayoutId id="2147483702" r:id="rId27"/>
    <p:sldLayoutId id="2147483703" r:id="rId28"/>
    <p:sldLayoutId id="2147483704" r:id="rId29"/>
    <p:sldLayoutId id="2147483705" r:id="rId30"/>
    <p:sldLayoutId id="2147483690" r:id="rId31"/>
    <p:sldLayoutId id="2147483694" r:id="rId32"/>
    <p:sldLayoutId id="2147483695" r:id="rId33"/>
    <p:sldLayoutId id="2147483696" r:id="rId34"/>
    <p:sldLayoutId id="2147483721" r:id="rId35"/>
    <p:sldLayoutId id="2147483722" r:id="rId36"/>
    <p:sldLayoutId id="2147483693" r:id="rId37"/>
    <p:sldLayoutId id="2147483692" r:id="rId38"/>
    <p:sldLayoutId id="2147483691" r:id="rId39"/>
    <p:sldLayoutId id="2147483697" r:id="rId40"/>
    <p:sldLayoutId id="2147483685" r:id="rId41"/>
    <p:sldLayoutId id="2147483686" r:id="rId42"/>
    <p:sldLayoutId id="2147483706" r:id="rId43"/>
    <p:sldLayoutId id="2147483707" r:id="rId4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None/>
        <a:defRPr sz="1067" kern="1200">
          <a:solidFill>
            <a:schemeClr val="accent6"/>
          </a:solidFill>
          <a:latin typeface="+mn-lt"/>
          <a:ea typeface="+mn-ea"/>
          <a:cs typeface="+mn-cs"/>
        </a:defRPr>
      </a:lvl1pPr>
      <a:lvl2pPr marL="47999" indent="-143996" algn="l" defTabSz="914377" rtl="0" eaLnBrk="1" latinLnBrk="0" hangingPunct="1">
        <a:lnSpc>
          <a:spcPct val="90000"/>
        </a:lnSpc>
        <a:spcBef>
          <a:spcPts val="267"/>
        </a:spcBef>
        <a:buClr>
          <a:schemeClr val="accent1"/>
        </a:buClr>
        <a:buFont typeface="Arial" panose="020B0604020202020204" pitchFamily="34" charset="0"/>
        <a:buChar char="•"/>
        <a:defRPr sz="1067" kern="1200">
          <a:solidFill>
            <a:schemeClr val="accent6"/>
          </a:solidFill>
          <a:latin typeface="+mn-lt"/>
          <a:ea typeface="+mn-ea"/>
          <a:cs typeface="+mn-cs"/>
        </a:defRPr>
      </a:lvl2pPr>
      <a:lvl3pPr marL="335992" indent="-143996" algn="l" defTabSz="914377" rtl="0" eaLnBrk="1" latinLnBrk="0" hangingPunct="1">
        <a:lnSpc>
          <a:spcPct val="90000"/>
        </a:lnSpc>
        <a:spcBef>
          <a:spcPts val="267"/>
        </a:spcBef>
        <a:buClr>
          <a:schemeClr val="accent1"/>
        </a:buClr>
        <a:buFont typeface="Courier New" panose="02070309020205020404" pitchFamily="49" charset="0"/>
        <a:buChar char="o"/>
        <a:defRPr sz="1067" kern="1200">
          <a:solidFill>
            <a:schemeClr val="accent6"/>
          </a:solidFill>
          <a:latin typeface="+mn-lt"/>
          <a:ea typeface="+mn-ea"/>
          <a:cs typeface="+mn-cs"/>
        </a:defRPr>
      </a:lvl3pPr>
      <a:lvl4pPr marL="575986" indent="-143996" algn="l" defTabSz="914377" rtl="0" eaLnBrk="1" latinLnBrk="0" hangingPunct="1">
        <a:lnSpc>
          <a:spcPct val="90000"/>
        </a:lnSpc>
        <a:spcBef>
          <a:spcPts val="267"/>
        </a:spcBef>
        <a:buClr>
          <a:schemeClr val="accent1"/>
        </a:buClr>
        <a:buFont typeface="Police système Courant"/>
        <a:buChar char="⁃"/>
        <a:defRPr sz="1067" kern="1200">
          <a:solidFill>
            <a:schemeClr val="accent6"/>
          </a:solidFill>
          <a:latin typeface="+mn-lt"/>
          <a:ea typeface="+mn-ea"/>
          <a:cs typeface="+mn-cs"/>
        </a:defRPr>
      </a:lvl4pPr>
      <a:lvl5pPr marL="719982" indent="0" algn="l" defTabSz="914377" rtl="0" eaLnBrk="1" latinLnBrk="0" hangingPunct="1">
        <a:lnSpc>
          <a:spcPct val="90000"/>
        </a:lnSpc>
        <a:spcBef>
          <a:spcPts val="267"/>
        </a:spcBef>
        <a:buFontTx/>
        <a:buNone/>
        <a:defRPr sz="1067" kern="120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47EBF"/>
          </p15:clr>
        </p15:guide>
        <p15:guide id="2" orient="horz" pos="436" userDrawn="1">
          <p15:clr>
            <a:srgbClr val="F26B43"/>
          </p15:clr>
        </p15:guide>
        <p15:guide id="3" orient="horz" pos="3884" userDrawn="1">
          <p15:clr>
            <a:srgbClr val="F26B43"/>
          </p15:clr>
        </p15:guide>
        <p15:guide id="4" pos="484" userDrawn="1">
          <p15:clr>
            <a:srgbClr val="F26B43"/>
          </p15:clr>
        </p15:guide>
        <p15:guide id="5" pos="6108" userDrawn="1">
          <p15:clr>
            <a:srgbClr val="9FCC3B"/>
          </p15:clr>
        </p15:guide>
        <p15:guide id="6" pos="1572" userDrawn="1">
          <p15:clr>
            <a:srgbClr val="9FCC3B"/>
          </p15:clr>
        </p15:guide>
        <p15:guide id="7" pos="1632" userDrawn="1">
          <p15:clr>
            <a:srgbClr val="9FCC3B"/>
          </p15:clr>
        </p15:guide>
        <p15:guide id="8" pos="6048" userDrawn="1">
          <p15:clr>
            <a:srgbClr val="9FCC3B"/>
          </p15:clr>
        </p15:guide>
        <p15:guide id="9" pos="4989" userDrawn="1">
          <p15:clr>
            <a:srgbClr val="9FCC3B"/>
          </p15:clr>
        </p15:guide>
        <p15:guide id="10" pos="2691" userDrawn="1">
          <p15:clr>
            <a:srgbClr val="9FCC3B"/>
          </p15:clr>
        </p15:guide>
        <p15:guide id="11" pos="4928" userDrawn="1">
          <p15:clr>
            <a:srgbClr val="9FCC3B"/>
          </p15:clr>
        </p15:guide>
        <p15:guide id="12" pos="2752" userDrawn="1">
          <p15:clr>
            <a:srgbClr val="9FCC3B"/>
          </p15:clr>
        </p15:guide>
        <p15:guide id="13" pos="3809" userDrawn="1">
          <p15:clr>
            <a:srgbClr val="9FCC3B"/>
          </p15:clr>
        </p15:guide>
        <p15:guide id="14" pos="3871" userDrawn="1">
          <p15:clr>
            <a:srgbClr val="9FCC3B"/>
          </p15:clr>
        </p15:guide>
        <p15:guide id="15" orient="horz" pos="2160" userDrawn="1">
          <p15:clr>
            <a:srgbClr val="547EBF"/>
          </p15:clr>
        </p15:guide>
        <p15:guide id="16" pos="71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3629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DFD18A-C1F1-64D0-7DBC-01DA99B5E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F8C09-4BB6-8E9B-27E3-1BC663BA86A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56D8E-E950-9702-FD1A-35031550D35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4E5B6-263B-B8E1-5CCB-14BA78CB1CD5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FB106A-E17D-D802-169D-1B936FA38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52" y="994493"/>
            <a:ext cx="8413748" cy="4299507"/>
          </a:xfrm>
        </p:spPr>
        <p:txBody>
          <a:bodyPr/>
          <a:lstStyle/>
          <a:p>
            <a:r>
              <a:rPr lang="en-GB" dirty="0"/>
              <a:t>Tiny Hacking</a:t>
            </a:r>
            <a:br>
              <a:rPr lang="en-GB" dirty="0"/>
            </a:br>
            <a:r>
              <a:rPr lang="en-GB" dirty="0"/>
              <a:t>Agents + </a:t>
            </a:r>
            <a:r>
              <a:rPr lang="en-GB" dirty="0" err="1"/>
              <a:t>ReAct</a:t>
            </a:r>
            <a:r>
              <a:rPr lang="en-GB" dirty="0"/>
              <a:t> Prompting!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79B71D-ED9C-FA3B-6990-E01A5CFF7E78}"/>
              </a:ext>
            </a:extLst>
          </p:cNvPr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36D2A03-547F-478B-F0F3-579A129FBAD8}"/>
              </a:ext>
            </a:extLst>
          </p:cNvPr>
          <p:cNvSpPr>
            <a:spLocks noGrp="1"/>
          </p:cNvSpPr>
          <p:nvPr>
            <p:ph type="body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6A63B8-BB9A-77F4-6F76-F4B2D3B0CE07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618D947-F14C-5F9E-E5F9-A56B0D95BE47}"/>
              </a:ext>
            </a:extLst>
          </p:cNvPr>
          <p:cNvSpPr>
            <a:spLocks noGrp="1"/>
          </p:cNvSpPr>
          <p:nvPr>
            <p:ph type="body" idx="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498F92F-8277-33A4-6605-A6729B3CE848}"/>
              </a:ext>
            </a:extLst>
          </p:cNvPr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FC08A2-A0B1-DA10-D163-7E1B0982CFE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19CA70-20C2-11F6-C6D1-420672C133D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23D55C5-AEB6-2C81-8102-3D2ABCC4490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5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FA5182-F512-7C6E-C4DD-14CB5A3F9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944FD9-BF30-C07E-2E90-0FAFECD1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Chains vs Agents? What is what again?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F6F6E8-BFFA-7339-010A-B3A31CCF8E00}"/>
              </a:ext>
            </a:extLst>
          </p:cNvPr>
          <p:cNvSpPr/>
          <p:nvPr/>
        </p:nvSpPr>
        <p:spPr>
          <a:xfrm>
            <a:off x="2555082" y="1690687"/>
            <a:ext cx="2105025" cy="9985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Prompt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BA647D-532A-17CF-F142-39C52E3E25F9}"/>
              </a:ext>
            </a:extLst>
          </p:cNvPr>
          <p:cNvSpPr/>
          <p:nvPr/>
        </p:nvSpPr>
        <p:spPr>
          <a:xfrm>
            <a:off x="5043488" y="1690687"/>
            <a:ext cx="2105025" cy="9985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LLM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(With Tools)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D669C9-A143-87C2-9C1E-B68C47BBDE49}"/>
              </a:ext>
            </a:extLst>
          </p:cNvPr>
          <p:cNvSpPr/>
          <p:nvPr/>
        </p:nvSpPr>
        <p:spPr>
          <a:xfrm>
            <a:off x="7531894" y="1690687"/>
            <a:ext cx="2105025" cy="9985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Output-Parser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699278-EA76-543E-EC71-956889E4CDCD}"/>
              </a:ext>
            </a:extLst>
          </p:cNvPr>
          <p:cNvSpPr/>
          <p:nvPr/>
        </p:nvSpPr>
        <p:spPr>
          <a:xfrm>
            <a:off x="10020299" y="1690687"/>
            <a:ext cx="1495425" cy="9985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Output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02F567-DC9C-B9AC-46EE-C92750ED078A}"/>
              </a:ext>
            </a:extLst>
          </p:cNvPr>
          <p:cNvSpPr/>
          <p:nvPr/>
        </p:nvSpPr>
        <p:spPr>
          <a:xfrm>
            <a:off x="676276" y="1690686"/>
            <a:ext cx="1495425" cy="9985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Question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63BA131-9EE6-184B-D62C-CDDE4AC366E1}"/>
              </a:ext>
            </a:extLst>
          </p:cNvPr>
          <p:cNvSpPr/>
          <p:nvPr/>
        </p:nvSpPr>
        <p:spPr>
          <a:xfrm>
            <a:off x="1269204" y="2835866"/>
            <a:ext cx="9653589" cy="6883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8A03AE-7257-FE9E-C0D1-23C393C44BA9}"/>
              </a:ext>
            </a:extLst>
          </p:cNvPr>
          <p:cNvCxnSpPr/>
          <p:nvPr/>
        </p:nvCxnSpPr>
        <p:spPr>
          <a:xfrm>
            <a:off x="-485775" y="3801473"/>
            <a:ext cx="13115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77CFE73-76AF-0860-CAF0-FC7CDBB6940A}"/>
              </a:ext>
            </a:extLst>
          </p:cNvPr>
          <p:cNvSpPr txBox="1"/>
          <p:nvPr/>
        </p:nvSpPr>
        <p:spPr>
          <a:xfrm>
            <a:off x="314325" y="3339808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Chains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CA348-6811-2563-ED31-246574D180E1}"/>
              </a:ext>
            </a:extLst>
          </p:cNvPr>
          <p:cNvSpPr txBox="1"/>
          <p:nvPr/>
        </p:nvSpPr>
        <p:spPr>
          <a:xfrm>
            <a:off x="314325" y="3943997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2"/>
                </a:solidFill>
              </a:rPr>
              <a:t>Agents</a:t>
            </a:r>
            <a:endParaRPr lang="en-US" b="1" dirty="0">
              <a:solidFill>
                <a:schemeClr val="tx2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A14222-FBEB-EE84-DE44-5EAA21F694FE}"/>
              </a:ext>
            </a:extLst>
          </p:cNvPr>
          <p:cNvGrpSpPr/>
          <p:nvPr/>
        </p:nvGrpSpPr>
        <p:grpSpPr>
          <a:xfrm>
            <a:off x="919619" y="4872242"/>
            <a:ext cx="10596104" cy="1004887"/>
            <a:chOff x="919619" y="4872242"/>
            <a:chExt cx="10596104" cy="10048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226FF9-8490-9103-A75F-F5720C7E7B98}"/>
                </a:ext>
              </a:extLst>
            </p:cNvPr>
            <p:cNvSpPr/>
            <p:nvPr/>
          </p:nvSpPr>
          <p:spPr>
            <a:xfrm>
              <a:off x="919619" y="4878592"/>
              <a:ext cx="1495425" cy="99853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Question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88E7B-7D89-5BAB-3B91-B3228FE5E656}"/>
                </a:ext>
              </a:extLst>
            </p:cNvPr>
            <p:cNvSpPr/>
            <p:nvPr/>
          </p:nvSpPr>
          <p:spPr>
            <a:xfrm>
              <a:off x="2812598" y="4878592"/>
              <a:ext cx="1804987" cy="99853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Prompt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775FBF-CCC9-09EC-4903-3A1DC97D6597}"/>
                </a:ext>
              </a:extLst>
            </p:cNvPr>
            <p:cNvSpPr/>
            <p:nvPr/>
          </p:nvSpPr>
          <p:spPr>
            <a:xfrm>
              <a:off x="5015139" y="4878592"/>
              <a:ext cx="2105025" cy="99853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(With Tools)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DC50C1-2FF4-4750-8707-16FDA991A0CB}"/>
                </a:ext>
              </a:extLst>
            </p:cNvPr>
            <p:cNvSpPr/>
            <p:nvPr/>
          </p:nvSpPr>
          <p:spPr>
            <a:xfrm>
              <a:off x="7517718" y="4878592"/>
              <a:ext cx="2105025" cy="99853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Output-Parser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5CA838F-BC46-8966-BA79-F30A194481D9}"/>
                </a:ext>
              </a:extLst>
            </p:cNvPr>
            <p:cNvSpPr/>
            <p:nvPr/>
          </p:nvSpPr>
          <p:spPr>
            <a:xfrm>
              <a:off x="10020298" y="4878592"/>
              <a:ext cx="1495425" cy="99853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Output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6169B364-79E1-5CA3-FAB6-B5421B0720AF}"/>
                </a:ext>
              </a:extLst>
            </p:cNvPr>
            <p:cNvCxnSpPr>
              <a:cxnSpLocks/>
              <a:stCxn id="27" idx="0"/>
              <a:endCxn id="23" idx="0"/>
            </p:cNvCxnSpPr>
            <p:nvPr/>
          </p:nvCxnSpPr>
          <p:spPr>
            <a:xfrm rot="16200000" flipV="1">
              <a:off x="6142662" y="2451022"/>
              <a:ext cx="12700" cy="4855139"/>
            </a:xfrm>
            <a:prstGeom prst="curvedConnector3">
              <a:avLst>
                <a:gd name="adj1" fmla="val 5175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8050666-F112-04E0-BD36-43DF4604FE15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4617585" y="5377861"/>
              <a:ext cx="3975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5F54D0-DD2B-1287-56BA-EC2038B68C75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7120164" y="5377861"/>
              <a:ext cx="3975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A6B0530-9179-010C-5EF1-CE03E29167F4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2415044" y="5377861"/>
              <a:ext cx="3975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F11F6B5-A594-E462-BF91-889EC32823C0}"/>
                </a:ext>
              </a:extLst>
            </p:cNvPr>
            <p:cNvCxnSpPr>
              <a:cxnSpLocks/>
              <a:stCxn id="27" idx="3"/>
              <a:endCxn id="28" idx="1"/>
            </p:cNvCxnSpPr>
            <p:nvPr/>
          </p:nvCxnSpPr>
          <p:spPr>
            <a:xfrm>
              <a:off x="9622743" y="5377861"/>
              <a:ext cx="3975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6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FA5182-F512-7C6E-C4DD-14CB5A3F9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944FD9-BF30-C07E-2E90-0FAFECD1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Chains vs Agents? What is what again? 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B11EB1-3E5C-1293-796E-21930AEF7CB2}"/>
              </a:ext>
            </a:extLst>
          </p:cNvPr>
          <p:cNvGrpSpPr/>
          <p:nvPr/>
        </p:nvGrpSpPr>
        <p:grpSpPr>
          <a:xfrm>
            <a:off x="919619" y="1957592"/>
            <a:ext cx="10596104" cy="1004887"/>
            <a:chOff x="919619" y="1957592"/>
            <a:chExt cx="10596104" cy="10048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D226FF9-8490-9103-A75F-F5720C7E7B98}"/>
                </a:ext>
              </a:extLst>
            </p:cNvPr>
            <p:cNvSpPr/>
            <p:nvPr/>
          </p:nvSpPr>
          <p:spPr>
            <a:xfrm>
              <a:off x="919619" y="1963942"/>
              <a:ext cx="1495425" cy="99853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Question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6788E7B-7D89-5BAB-3B91-B3228FE5E656}"/>
                </a:ext>
              </a:extLst>
            </p:cNvPr>
            <p:cNvSpPr/>
            <p:nvPr/>
          </p:nvSpPr>
          <p:spPr>
            <a:xfrm>
              <a:off x="2812598" y="1963942"/>
              <a:ext cx="1804987" cy="99853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Prompt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D775FBF-CCC9-09EC-4903-3A1DC97D6597}"/>
                </a:ext>
              </a:extLst>
            </p:cNvPr>
            <p:cNvSpPr/>
            <p:nvPr/>
          </p:nvSpPr>
          <p:spPr>
            <a:xfrm>
              <a:off x="5015139" y="1963942"/>
              <a:ext cx="2105025" cy="99853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LLM</a:t>
              </a:r>
            </a:p>
            <a:p>
              <a:pPr algn="ctr"/>
              <a:r>
                <a:rPr lang="en-US" dirty="0">
                  <a:solidFill>
                    <a:schemeClr val="tx2"/>
                  </a:solidFill>
                </a:rPr>
                <a:t>(With Tools)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DC50C1-2FF4-4750-8707-16FDA991A0CB}"/>
                </a:ext>
              </a:extLst>
            </p:cNvPr>
            <p:cNvSpPr/>
            <p:nvPr/>
          </p:nvSpPr>
          <p:spPr>
            <a:xfrm>
              <a:off x="7517718" y="1963942"/>
              <a:ext cx="2105025" cy="99853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Output-Parser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5CA838F-BC46-8966-BA79-F30A194481D9}"/>
                </a:ext>
              </a:extLst>
            </p:cNvPr>
            <p:cNvSpPr/>
            <p:nvPr/>
          </p:nvSpPr>
          <p:spPr>
            <a:xfrm>
              <a:off x="10020298" y="1963942"/>
              <a:ext cx="1495425" cy="99853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2"/>
                  </a:solidFill>
                </a:rPr>
                <a:t>Output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6169B364-79E1-5CA3-FAB6-B5421B0720AF}"/>
                </a:ext>
              </a:extLst>
            </p:cNvPr>
            <p:cNvCxnSpPr>
              <a:stCxn id="27" idx="0"/>
              <a:endCxn id="23" idx="0"/>
            </p:cNvCxnSpPr>
            <p:nvPr/>
          </p:nvCxnSpPr>
          <p:spPr>
            <a:xfrm rot="16200000" flipV="1">
              <a:off x="6142662" y="-463628"/>
              <a:ext cx="12700" cy="4855139"/>
            </a:xfrm>
            <a:prstGeom prst="curvedConnector3">
              <a:avLst>
                <a:gd name="adj1" fmla="val 5175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8050666-F112-04E0-BD36-43DF4604FE15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>
              <a:off x="4617585" y="2463211"/>
              <a:ext cx="3975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5F54D0-DD2B-1287-56BA-EC2038B68C75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7120164" y="2463211"/>
              <a:ext cx="3975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A6B0530-9179-010C-5EF1-CE03E29167F4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>
              <a:off x="2415044" y="2463211"/>
              <a:ext cx="3975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F11F6B5-A594-E462-BF91-889EC32823C0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>
              <a:off x="9622743" y="2463211"/>
              <a:ext cx="3975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532DEA1-D107-C73B-B134-9FFF037CC3F4}"/>
              </a:ext>
            </a:extLst>
          </p:cNvPr>
          <p:cNvSpPr txBox="1"/>
          <p:nvPr/>
        </p:nvSpPr>
        <p:spPr>
          <a:xfrm>
            <a:off x="919619" y="3333750"/>
            <a:ext cx="6598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2"/>
                </a:solidFill>
              </a:rPr>
              <a:t>Problems/Challenges with agents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Why do they make decisions?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They can lose track of what they already did and keep looping to research the question they were asked.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2"/>
                </a:solidFill>
              </a:rPr>
              <a:t>They can use too little tools, or way too many.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7AAB902-95E5-E99D-1E70-7C21996E2BD3}"/>
              </a:ext>
            </a:extLst>
          </p:cNvPr>
          <p:cNvSpPr/>
          <p:nvPr/>
        </p:nvSpPr>
        <p:spPr>
          <a:xfrm>
            <a:off x="3721442" y="5161810"/>
            <a:ext cx="3111952" cy="6953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Solution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3FB47-DE44-0840-556C-EFB5985F4674}"/>
              </a:ext>
            </a:extLst>
          </p:cNvPr>
          <p:cNvSpPr txBox="1"/>
          <p:nvPr/>
        </p:nvSpPr>
        <p:spPr>
          <a:xfrm>
            <a:off x="7120164" y="5149249"/>
            <a:ext cx="4604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tx2"/>
                </a:solidFill>
              </a:rPr>
              <a:t>Good Prompting!</a:t>
            </a:r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379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FA5182-F512-7C6E-C4DD-14CB5A3F9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944FD9-BF30-C07E-2E90-0FAFECD1A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Prompting, Chain-of-thought Prompting, and </a:t>
            </a:r>
            <a:r>
              <a:rPr lang="en-GB" dirty="0" err="1"/>
              <a:t>ReAct</a:t>
            </a:r>
            <a:r>
              <a:rPr lang="en-GB" dirty="0"/>
              <a:t> Prompting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F5BC49-D659-1993-FA8F-36D2795C2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00" y="1401717"/>
            <a:ext cx="10621249" cy="4364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02F45C-B381-E5E4-6F8A-D0077933D980}"/>
              </a:ext>
            </a:extLst>
          </p:cNvPr>
          <p:cNvSpPr txBox="1"/>
          <p:nvPr/>
        </p:nvSpPr>
        <p:spPr>
          <a:xfrm>
            <a:off x="3924300" y="6165850"/>
            <a:ext cx="456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2210.03629 (arxiv.org)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999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Sia Partners">
      <a:dk1>
        <a:srgbClr val="1A1A1A"/>
      </a:dk1>
      <a:lt1>
        <a:srgbClr val="383838"/>
      </a:lt1>
      <a:dk2>
        <a:srgbClr val="6A6A6A"/>
      </a:dk2>
      <a:lt2>
        <a:srgbClr val="FFFFFF"/>
      </a:lt2>
      <a:accent1>
        <a:srgbClr val="1DE9B6"/>
      </a:accent1>
      <a:accent2>
        <a:srgbClr val="383838"/>
      </a:accent2>
      <a:accent3>
        <a:srgbClr val="6A6A6A"/>
      </a:accent3>
      <a:accent4>
        <a:srgbClr val="E0E0E0"/>
      </a:accent4>
      <a:accent5>
        <a:srgbClr val="F4F4F4"/>
      </a:accent5>
      <a:accent6>
        <a:srgbClr val="FFFFFF"/>
      </a:accent6>
      <a:hlink>
        <a:srgbClr val="383838"/>
      </a:hlink>
      <a:folHlink>
        <a:srgbClr val="1A1A1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1358076-36CB-4551-B675-4540D9FDEEE3}" vid="{0B538E80-B74B-4568-A0DC-EF239BDF846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252DC78910B646986030E96C481723" ma:contentTypeVersion="17" ma:contentTypeDescription="Crée un document." ma:contentTypeScope="" ma:versionID="aca0bc209f713d81f21c2f4db4480de9">
  <xsd:schema xmlns:xsd="http://www.w3.org/2001/XMLSchema" xmlns:xs="http://www.w3.org/2001/XMLSchema" xmlns:p="http://schemas.microsoft.com/office/2006/metadata/properties" xmlns:ns1="http://schemas.microsoft.com/sharepoint/v3" xmlns:ns2="ee8bbf55-800d-4d58-8a8b-09c947e9a00c" xmlns:ns3="1101b10e-725f-4646-8616-56044515ef11" targetNamespace="http://schemas.microsoft.com/office/2006/metadata/properties" ma:root="true" ma:fieldsID="c5e8ccde8e2d535a5c07c88d830bd1e8" ns1:_="" ns2:_="" ns3:_="">
    <xsd:import namespace="http://schemas.microsoft.com/sharepoint/v3"/>
    <xsd:import namespace="ee8bbf55-800d-4d58-8a8b-09c947e9a00c"/>
    <xsd:import namespace="1101b10e-725f-4646-8616-56044515ef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8bbf55-800d-4d58-8a8b-09c947e9a0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Balises d’images" ma:readOnly="false" ma:fieldId="{5cf76f15-5ced-4ddc-b409-7134ff3c332f}" ma:taxonomyMulti="true" ma:sspId="a950a132-ea9a-46b9-bf46-d05406b33c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01b10e-725f-4646-8616-56044515ef1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1877b98-e3b7-4e24-9975-5c22dbb725a2}" ma:internalName="TaxCatchAll" ma:showField="CatchAllData" ma:web="1101b10e-725f-4646-8616-56044515ef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101b10e-725f-4646-8616-56044515ef11" xsi:nil="true"/>
    <lcf76f155ced4ddcb4097134ff3c332f xmlns="ee8bbf55-800d-4d58-8a8b-09c947e9a00c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5C33657-8B56-4440-A94C-7C6AB2DFFD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3A6B7C-F345-46C0-BF19-C80763B908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e8bbf55-800d-4d58-8a8b-09c947e9a00c"/>
    <ds:schemaRef ds:uri="1101b10e-725f-4646-8616-56044515ef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FCF03D-C6C4-4B27-86B5-BC3E5A5BC854}">
  <ds:schemaRefs>
    <ds:schemaRef ds:uri="http://purl.org/dc/elements/1.1/"/>
    <ds:schemaRef ds:uri="http://schemas.microsoft.com/office/2006/documentManagement/types"/>
    <ds:schemaRef ds:uri="ee8bbf55-800d-4d58-8a8b-09c947e9a00c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101b10e-725f-4646-8616-56044515ef11"/>
    <ds:schemaRef ds:uri="http://www.w3.org/XML/1998/namespace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af1bbf3d-7aa3-4e3f-8173-c8889d944e6a}" enabled="0" method="" siteId="{af1bbf3d-7aa3-4e3f-8173-c8889d944e6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Sia Template</Template>
  <TotalTime>0</TotalTime>
  <Words>117</Words>
  <Application>Microsoft Office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Courier New</vt:lpstr>
      <vt:lpstr>Police système Courant</vt:lpstr>
      <vt:lpstr>Proxima Nova</vt:lpstr>
      <vt:lpstr>Thème Office</vt:lpstr>
      <vt:lpstr>Tiny Hacking Agents + ReAct Prompting!</vt:lpstr>
      <vt:lpstr>Chains vs Agents? What is what again? </vt:lpstr>
      <vt:lpstr>Chains vs Agents? What is what again? </vt:lpstr>
      <vt:lpstr>Basic Prompting, Chain-of-thought Prompting, and ReAct Prompting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 Hacking Agents + ReAct Prompting!</dc:title>
  <dc:creator>Robin  VAN HOORN</dc:creator>
  <cp:lastModifiedBy>Robin  VAN HOORN</cp:lastModifiedBy>
  <cp:revision>1</cp:revision>
  <dcterms:created xsi:type="dcterms:W3CDTF">2024-05-17T13:24:04Z</dcterms:created>
  <dcterms:modified xsi:type="dcterms:W3CDTF">2024-05-17T13:36:20Z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0x0101000F252DC78910B646986030E96C481723</vt:lpwstr>
  </property>
  <property fmtid="{D5CDD505-2E9C-101B-9397-08002B2CF9AE}" pid="3" name="MediaServiceImageTags">
    <vt:lpwstr/>
  </property>
</Properties>
</file>